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3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4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5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6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7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8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9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10.xml" ContentType="application/vnd.openxmlformats-officedocument.presentationml.notesSlide+xml"/>
  <Override PartName="/ppt/tags/tag30.xml" ContentType="application/vnd.openxmlformats-officedocument.presentationml.tags+xml"/>
  <Override PartName="/ppt/notesSlides/notesSlide11.xml" ContentType="application/vnd.openxmlformats-officedocument.presentationml.notesSlide+xml"/>
  <Override PartName="/ppt/tags/tag31.xml" ContentType="application/vnd.openxmlformats-officedocument.presentationml.tags+xml"/>
  <Override PartName="/ppt/notesSlides/notesSlide12.xml" ContentType="application/vnd.openxmlformats-officedocument.presentationml.notesSlide+xml"/>
  <Override PartName="/ppt/tags/tag32.xml" ContentType="application/vnd.openxmlformats-officedocument.presentationml.tags+xml"/>
  <Override PartName="/ppt/notesSlides/notesSlide13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14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5.xml" ContentType="application/vnd.openxmlformats-officedocument.presentationml.notesSlide+xml"/>
  <Override PartName="/ppt/tags/tag3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3"/>
  </p:notesMasterIdLst>
  <p:sldIdLst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62" r:id="rId22"/>
  </p:sldIdLst>
  <p:sldSz cx="9144000" cy="6858000" type="screen4x3"/>
  <p:notesSz cx="6858000" cy="9144000"/>
  <p:custDataLst>
    <p:tags r:id="rId24"/>
  </p:custDataLst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35081F-3ABD-4FDA-AE9F-3F9AAB52EDFE}" type="datetimeFigureOut">
              <a:rPr lang="el-GR" smtClean="0"/>
              <a:t>10/1/2014</a:t>
            </a:fld>
            <a:endParaRPr lang="el-GR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D595EC-31B5-4FE2-9AD0-355B36B01B6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713564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CCA508-3B63-4BA9-93AF-AA2EFF565143}" type="slidenum">
              <a:rPr lang="el-GR" smtClean="0"/>
              <a:pPr/>
              <a:t>3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8363420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Θέση εικόνας διαφάνειας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Θέση σημειώσεων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l-GR" altLang="el-GR" smtClean="0"/>
          </a:p>
        </p:txBody>
      </p:sp>
      <p:sp>
        <p:nvSpPr>
          <p:cNvPr id="22532" name="Θέση αριθμού διαφάνειας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3D61881-B8B8-4D07-9007-E6099A58A147}" type="slidenum">
              <a:rPr lang="el-GR" altLang="el-G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l-GR" altLang="el-G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l-GR" dirty="0" smtClean="0"/>
              <a:t>  </a:t>
            </a:r>
            <a:endParaRPr lang="el-GR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60D4E-153C-481E-9C52-31B1E4926C1F}" type="slidenum">
              <a:rPr lang="el-GR" smtClean="0"/>
              <a:t>6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9471385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l-GR" dirty="0" smtClean="0"/>
              <a:t>  </a:t>
            </a:r>
            <a:endParaRPr lang="el-GR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60D4E-153C-481E-9C52-31B1E4926C1F}" type="slidenum">
              <a:rPr lang="el-GR" smtClean="0"/>
              <a:t>7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9817244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60D4E-153C-481E-9C52-31B1E4926C1F}" type="slidenum">
              <a:rPr lang="el-GR" smtClean="0"/>
              <a:t>9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1243433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60D4E-153C-481E-9C52-31B1E4926C1F}" type="slidenum">
              <a:rPr lang="el-GR" smtClean="0"/>
              <a:t>10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070160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l-GR" dirty="0" smtClean="0"/>
          </a:p>
          <a:p>
            <a:endParaRPr lang="el-GR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60D4E-153C-481E-9C52-31B1E4926C1F}" type="slidenum">
              <a:rPr lang="el-GR" smtClean="0"/>
              <a:t>11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1850884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60D4E-153C-481E-9C52-31B1E4926C1F}" type="slidenum">
              <a:rPr lang="el-GR" smtClean="0"/>
              <a:t>12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8044804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endParaRPr lang="el-GR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60D4E-153C-481E-9C52-31B1E4926C1F}" type="slidenum">
              <a:rPr lang="el-GR" smtClean="0"/>
              <a:t>13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9955853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60D4E-153C-481E-9C52-31B1E4926C1F}" type="slidenum">
              <a:rPr lang="el-GR" smtClean="0"/>
              <a:t>14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501566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l-GR" dirty="0" smtClean="0"/>
          </a:p>
          <a:p>
            <a:endParaRPr lang="el-GR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60D4E-153C-481E-9C52-31B1E4926C1F}" type="slidenum">
              <a:rPr lang="el-GR" smtClean="0"/>
              <a:t>15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2686691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60D4E-153C-481E-9C52-31B1E4926C1F}" type="slidenum">
              <a:rPr lang="el-GR" smtClean="0"/>
              <a:t>16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9029940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endParaRPr lang="en-US" baseline="0" dirty="0" smtClean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60D4E-153C-481E-9C52-31B1E4926C1F}" type="slidenum">
              <a:rPr lang="el-GR" smtClean="0"/>
              <a:t>17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4044648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l-GR" dirty="0" smtClean="0">
                <a:solidFill>
                  <a:srgbClr val="00B050"/>
                </a:solidFill>
              </a:rPr>
              <a:t> </a:t>
            </a:r>
            <a:endParaRPr lang="el-GR" dirty="0">
              <a:solidFill>
                <a:srgbClr val="00B050"/>
              </a:solidFill>
            </a:endParaRPr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60D4E-153C-481E-9C52-31B1E4926C1F}" type="slidenum">
              <a:rPr lang="el-GR" smtClean="0"/>
              <a:t>18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2566696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l-GR" dirty="0" smtClean="0"/>
              <a:t> </a:t>
            </a:r>
            <a:endParaRPr lang="el-GR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60D4E-153C-481E-9C52-31B1E4926C1F}" type="slidenum">
              <a:rPr lang="el-GR" smtClean="0"/>
              <a:t>19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9330298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Υπότιτλο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 smtClean="0"/>
              <a:t>Στυλ κύριου υπότιτλου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4CBB-4C0D-42EC-90B2-2CF55688AF08}" type="datetime1">
              <a:rPr lang="el-GR" smtClean="0"/>
              <a:t>10/1/2014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Potigam nomater</a:t>
            </a:r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CC12-D00C-4A9A-82EA-111DE1DD81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24181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3070B-51BF-4697-B005-087C01FF6DFD}" type="datetime1">
              <a:rPr lang="el-GR" smtClean="0"/>
              <a:t>10/1/2014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Potigam nomater</a:t>
            </a:r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CC12-D00C-4A9A-82EA-111DE1DD81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507318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318B3-C328-4CAA-A5EE-16FBAF7CFD2D}" type="datetime1">
              <a:rPr lang="el-GR" smtClean="0"/>
              <a:t>10/1/2014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Potigam nomater</a:t>
            </a:r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CC12-D00C-4A9A-82EA-111DE1DD81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638656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Θέση ημερομηνίας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82A44-6C3F-4022-9A10-C18AA496641E}" type="datetime1">
              <a:rPr lang="el-GR" smtClean="0"/>
              <a:t>10/1/2014</a:t>
            </a:fld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Potigam nomater</a:t>
            </a:r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CC12-D00C-4A9A-82EA-111DE1DD81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358064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7" name="Θέση ημερομηνίας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06362-3B58-4DCD-B062-30261BF97AFE}" type="datetime1">
              <a:rPr lang="el-GR" smtClean="0"/>
              <a:t>10/1/2014</a:t>
            </a:fld>
            <a:endParaRPr lang="el-GR"/>
          </a:p>
        </p:txBody>
      </p:sp>
      <p:sp>
        <p:nvSpPr>
          <p:cNvPr id="8" name="Θέση υποσέλιδου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Potigam nomater</a:t>
            </a:r>
            <a:endParaRPr lang="el-GR"/>
          </a:p>
        </p:txBody>
      </p:sp>
      <p:sp>
        <p:nvSpPr>
          <p:cNvPr id="9" name="Θέση αριθμού διαφάνειας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CC12-D00C-4A9A-82EA-111DE1DD81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034099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6116-3F59-4217-9211-173B96A20F8A}" type="datetime1">
              <a:rPr lang="el-GR" smtClean="0"/>
              <a:t>10/1/2014</a:t>
            </a:fld>
            <a:endParaRPr lang="el-GR"/>
          </a:p>
        </p:txBody>
      </p:sp>
      <p:sp>
        <p:nvSpPr>
          <p:cNvPr id="4" name="Θέση υποσέλιδου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Potigam nomater</a:t>
            </a:r>
            <a:endParaRPr lang="el-GR"/>
          </a:p>
        </p:txBody>
      </p:sp>
      <p:sp>
        <p:nvSpPr>
          <p:cNvPr id="5" name="Θέση αριθμού διαφάνειας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CC12-D00C-4A9A-82EA-111DE1DD81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257853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ημερομηνίας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7B57-D6BB-482A-9586-1BE3A2D51E53}" type="datetime1">
              <a:rPr lang="el-GR" smtClean="0"/>
              <a:t>10/1/2014</a:t>
            </a:fld>
            <a:endParaRPr lang="el-GR"/>
          </a:p>
        </p:txBody>
      </p:sp>
      <p:sp>
        <p:nvSpPr>
          <p:cNvPr id="3" name="Θέση υποσέλιδου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Potigam nomater</a:t>
            </a:r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CC12-D00C-4A9A-82EA-111DE1DD81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069053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Θέση ημερομηνίας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D4FF8-E15E-4F22-8E0D-0A4126C4818F}" type="datetime1">
              <a:rPr lang="el-GR" smtClean="0"/>
              <a:t>10/1/2014</a:t>
            </a:fld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Potigam nomater</a:t>
            </a:r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CC12-D00C-4A9A-82EA-111DE1DD81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884619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Θέση ημερομηνίας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D0ABE-E30F-40C0-90BE-E20DF273E46E}" type="datetime1">
              <a:rPr lang="el-GR" smtClean="0"/>
              <a:t>10/1/2014</a:t>
            </a:fld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Potigam nomater</a:t>
            </a:r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CC12-D00C-4A9A-82EA-111DE1DD81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338000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DCF-F245-4491-B658-E596E094933B}" type="datetime1">
              <a:rPr lang="el-GR" smtClean="0"/>
              <a:t>10/1/2014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Potigam nomater</a:t>
            </a:r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CC12-D00C-4A9A-82EA-111DE1DD81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646485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DA856-2BE7-4FBD-AFE9-5E7B40881864}" type="datetime1">
              <a:rPr lang="el-GR" smtClean="0"/>
              <a:t>10/1/2014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Potigam nomater</a:t>
            </a:r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CC12-D00C-4A9A-82EA-111DE1DD81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55573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τίτλου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3FFDCA-C927-4243-A0BC-0F72D82FE41C}" type="datetime1">
              <a:rPr lang="el-GR" smtClean="0"/>
              <a:t>10/1/2014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Potigam nomater</a:t>
            </a:r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B5CC12-D00C-4A9A-82EA-111DE1DD81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985545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hyperlink" Target="http://www.teilar.gr/" TargetMode="External"/><Relationship Id="rId7" Type="http://schemas.openxmlformats.org/officeDocument/2006/relationships/hyperlink" Target="http://www.edulll.gr/" TargetMode="Externa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hyperlink" Target="http://creativecommons.org/licenses/by-sa/3.0/deed.el" TargetMode="Externa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reativecommons.org/licenses/by-sa/3.0/deed.el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4.png"/><Relationship Id="rId4" Type="http://schemas.openxmlformats.org/officeDocument/2006/relationships/hyperlink" Target="http://www.edulll.gr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7" Type="http://schemas.openxmlformats.org/officeDocument/2006/relationships/slide" Target="slide1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" Target="slide15.xml"/><Relationship Id="rId5" Type="http://schemas.openxmlformats.org/officeDocument/2006/relationships/slide" Target="slide6.xml"/><Relationship Id="rId4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5.xml"/><Relationship Id="rId1" Type="http://schemas.openxmlformats.org/officeDocument/2006/relationships/tags" Target="../tags/tag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6.xml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29.xml"/><Relationship Id="rId7" Type="http://schemas.openxmlformats.org/officeDocument/2006/relationships/slide" Target="slide5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image" Target="../media/image5.jpg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9.xml"/><Relationship Id="rId9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0.xml"/><Relationship Id="rId4" Type="http://schemas.openxmlformats.org/officeDocument/2006/relationships/image" Target="../media/image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image" Target="../media/image6.jpeg"/><Relationship Id="rId5" Type="http://schemas.openxmlformats.org/officeDocument/2006/relationships/slide" Target="slide5.xml"/><Relationship Id="rId4" Type="http://schemas.openxmlformats.org/officeDocument/2006/relationships/notesSlide" Target="../notesSlides/notesSlide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image" Target="../media/image6.jpeg"/><Relationship Id="rId5" Type="http://schemas.openxmlformats.org/officeDocument/2006/relationships/slide" Target="slide5.xml"/><Relationship Id="rId4" Type="http://schemas.openxmlformats.org/officeDocument/2006/relationships/notesSlide" Target="../notesSlides/notesSlide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reativecommons.org/licenses/by-sa/3.0/deed.el" TargetMode="Externa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6" Type="http://schemas.openxmlformats.org/officeDocument/2006/relationships/image" Target="../media/image3.png"/><Relationship Id="rId5" Type="http://schemas.openxmlformats.org/officeDocument/2006/relationships/hyperlink" Target="http://www.edulll.gr/" TargetMode="Externa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Εικόνα 1" descr="Λογότυπο Τεχνολογικό Εκπαιδευτικό Ίδρυμα Θεσσαλίας.">
            <a:hlinkClick r:id="rId3" tooltip="Μετάβαση στην Ιστοσελίδα του Ιδρύματος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449263"/>
            <a:ext cx="3455987" cy="114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Τίτλος 1"/>
          <p:cNvSpPr>
            <a:spLocks noGrp="1"/>
          </p:cNvSpPr>
          <p:nvPr>
            <p:ph type="ctrTitle"/>
          </p:nvPr>
        </p:nvSpPr>
        <p:spPr>
          <a:xfrm>
            <a:off x="582613" y="1772816"/>
            <a:ext cx="7949827" cy="1236663"/>
          </a:xfrm>
        </p:spPr>
        <p:txBody>
          <a:bodyPr>
            <a:noAutofit/>
          </a:bodyPr>
          <a:lstStyle/>
          <a:p>
            <a:r>
              <a:rPr lang="el-GR" altLang="el-GR" b="1" dirty="0" smtClean="0">
                <a:solidFill>
                  <a:srgbClr val="000000"/>
                </a:solidFill>
              </a:rPr>
              <a:t>Τίτλος Μαθήματος</a:t>
            </a:r>
            <a:endParaRPr lang="el-GR" altLang="el-GR" dirty="0" smtClean="0"/>
          </a:p>
        </p:txBody>
      </p:sp>
      <p:sp>
        <p:nvSpPr>
          <p:cNvPr id="3" name="Θέση περιεχομένου 1"/>
          <p:cNvSpPr>
            <a:spLocks noGrp="1"/>
          </p:cNvSpPr>
          <p:nvPr>
            <p:ph type="subTitle" idx="1"/>
          </p:nvPr>
        </p:nvSpPr>
        <p:spPr>
          <a:xfrm>
            <a:off x="971600" y="3140968"/>
            <a:ext cx="7128792" cy="2316088"/>
          </a:xfrm>
        </p:spPr>
        <p:txBody>
          <a:bodyPr rtlCol="0">
            <a:normAutofit/>
          </a:bodyPr>
          <a:lstStyle/>
          <a:p>
            <a:pPr fontAlgn="auto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/>
            </a:pPr>
            <a:r>
              <a:rPr lang="el-GR" sz="2800" b="1" dirty="0">
                <a:solidFill>
                  <a:prstClr val="black"/>
                </a:solidFill>
                <a:cs typeface="Arial" charset="0"/>
              </a:rPr>
              <a:t>Ενότητα </a:t>
            </a:r>
            <a:r>
              <a:rPr lang="el-GR" sz="2800" b="1" dirty="0" smtClean="0">
                <a:solidFill>
                  <a:prstClr val="black"/>
                </a:solidFill>
                <a:cs typeface="Arial" charset="0"/>
              </a:rPr>
              <a:t>#(</a:t>
            </a:r>
            <a:r>
              <a:rPr lang="en-US" sz="2800" b="1" dirty="0" smtClean="0">
                <a:solidFill>
                  <a:prstClr val="black"/>
                </a:solidFill>
                <a:cs typeface="Arial" charset="0"/>
              </a:rPr>
              <a:t>bold):</a:t>
            </a:r>
            <a:r>
              <a:rPr lang="el-GR" sz="2800" b="1" dirty="0" smtClean="0">
                <a:solidFill>
                  <a:prstClr val="black"/>
                </a:solidFill>
                <a:cs typeface="Arial" charset="0"/>
              </a:rPr>
              <a:t>  </a:t>
            </a:r>
            <a:r>
              <a:rPr lang="el-GR" sz="2800" dirty="0" smtClean="0">
                <a:solidFill>
                  <a:schemeClr val="tx1"/>
                </a:solidFill>
              </a:rPr>
              <a:t>Τίτλος Ενότητας.</a:t>
            </a:r>
            <a:endParaRPr lang="el-GR" sz="2800" dirty="0">
              <a:solidFill>
                <a:prstClr val="black"/>
              </a:solidFill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l-GR" sz="2800" dirty="0">
                <a:solidFill>
                  <a:prstClr val="black"/>
                </a:solidFill>
                <a:cs typeface="Arial" charset="0"/>
              </a:rPr>
              <a:t> </a:t>
            </a:r>
            <a:r>
              <a:rPr lang="el-GR" sz="2800" b="1" dirty="0">
                <a:solidFill>
                  <a:prstClr val="black"/>
                </a:solidFill>
                <a:cs typeface="Arial" charset="0"/>
              </a:rPr>
              <a:t>   </a:t>
            </a:r>
            <a:r>
              <a:rPr lang="el-GR" sz="2800" dirty="0">
                <a:solidFill>
                  <a:prstClr val="black"/>
                </a:solidFill>
                <a:cs typeface="Arial" charset="0"/>
              </a:rPr>
              <a:t>Διδάσκων: </a:t>
            </a:r>
            <a:r>
              <a:rPr lang="el-GR" sz="2800" dirty="0" smtClean="0">
                <a:solidFill>
                  <a:prstClr val="black"/>
                </a:solidFill>
                <a:cs typeface="Arial" charset="0"/>
              </a:rPr>
              <a:t>Όνομα Καθηγητή, </a:t>
            </a:r>
          </a:p>
          <a:p>
            <a:pPr fontAlgn="auto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el-GR" sz="2800" dirty="0" smtClean="0">
                <a:solidFill>
                  <a:prstClr val="black"/>
                </a:solidFill>
                <a:cs typeface="Arial" charset="0"/>
              </a:rPr>
              <a:t>Βαθμίδα Διδάσκοντος.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l-GR" sz="2800" dirty="0" smtClean="0">
                <a:solidFill>
                  <a:prstClr val="black"/>
                </a:solidFill>
                <a:cs typeface="Arial" charset="0"/>
              </a:rPr>
              <a:t>Τμήμα. </a:t>
            </a:r>
            <a:endParaRPr lang="en-US" sz="2800" b="1" dirty="0">
              <a:solidFill>
                <a:prstClr val="black"/>
              </a:solidFill>
              <a:cs typeface="Arial" charset="0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l-GR" dirty="0"/>
          </a:p>
        </p:txBody>
      </p:sp>
      <p:pic>
        <p:nvPicPr>
          <p:cNvPr id="9" name="Εικόνα 2" descr=" Λογότυπο για Άδειες χρήσης Creative Commons, B Y, S A. ">
            <a:hlinkClick r:id="rId5" tooltip="Μετάβαση στην Άδεια Χρήσης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5943600"/>
            <a:ext cx="1690688" cy="59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Εικόνα 3" descr="Λογότυπο Επιχειρησιακού Προγράμματος Εκπαίδευση και Δια βίου Μάθηση του Υπουργείου Παιδείας, ΕΣΠΑ 2007 - 2013, με τη σημαία της Ευρωπαϊκής Ένωσης, το οποίο συγχρηματοδοτείται από την Ευρωπαϊκή Ένωση (Ευρωπαϊκό Κοινωνικό Ταμείο) και από εθνικούς πόρους. " title="Λογότυπο Χρηματοδότησης. ">
            <a:hlinkClick r:id="rId7" tooltip="Μετάβαση σε www.edulll.gr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492500" y="5657850"/>
            <a:ext cx="4310063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3272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altLang="el-GR" b="1" dirty="0" smtClean="0">
                <a:latin typeface="Calibri" panose="020F0502020204030204" pitchFamily="34" charset="0"/>
              </a:rPr>
              <a:t>Άδειες χρήσης </a:t>
            </a:r>
            <a:endParaRPr lang="el-GR" altLang="el-GR" dirty="0" smtClean="0">
              <a:latin typeface="Calibri" panose="020F0502020204030204" pitchFamily="34" charset="0"/>
            </a:endParaRPr>
          </a:p>
        </p:txBody>
      </p:sp>
      <p:sp>
        <p:nvSpPr>
          <p:cNvPr id="3075" name="Θέση περιεχομένου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l-GR" altLang="el-GR" sz="2800" dirty="0" smtClean="0">
                <a:latin typeface="Calibri" panose="020F0502020204030204" pitchFamily="34" charset="0"/>
              </a:rPr>
              <a:t>Το παρόν εκπαιδευτικό υλικό υπόκειται στην παρακάτω άδεια χρήσης </a:t>
            </a:r>
            <a:r>
              <a:rPr lang="en-US" altLang="el-GR" sz="2800" dirty="0" smtClean="0">
                <a:latin typeface="Calibri" panose="020F0502020204030204" pitchFamily="34" charset="0"/>
              </a:rPr>
              <a:t>Creative Commons</a:t>
            </a:r>
            <a:r>
              <a:rPr lang="el-GR" altLang="el-GR" sz="2800" dirty="0" smtClean="0">
                <a:latin typeface="Calibri" panose="020F0502020204030204" pitchFamily="34" charset="0"/>
              </a:rPr>
              <a:t> (</a:t>
            </a:r>
            <a:r>
              <a:rPr lang="en-US" altLang="el-GR" sz="2800" dirty="0" smtClean="0">
                <a:latin typeface="Calibri" panose="020F0502020204030204" pitchFamily="34" charset="0"/>
              </a:rPr>
              <a:t>C C)</a:t>
            </a:r>
            <a:r>
              <a:rPr lang="el-GR" altLang="el-GR" sz="2800" dirty="0" smtClean="0">
                <a:latin typeface="Calibri" panose="020F0502020204030204" pitchFamily="34" charset="0"/>
              </a:rPr>
              <a:t>: </a:t>
            </a:r>
            <a:r>
              <a:rPr lang="el-GR" altLang="el-GR" sz="2400" b="1" dirty="0" smtClean="0">
                <a:latin typeface="Calibri" panose="020F0502020204030204" pitchFamily="34" charset="0"/>
              </a:rPr>
              <a:t>Αναφορά δημιουργού</a:t>
            </a:r>
            <a:r>
              <a:rPr lang="en-US" altLang="el-GR" sz="2400" b="1" dirty="0" smtClean="0">
                <a:latin typeface="Calibri" panose="020F0502020204030204" pitchFamily="34" charset="0"/>
              </a:rPr>
              <a:t> (B</a:t>
            </a:r>
            <a:r>
              <a:rPr lang="el-GR" altLang="el-GR" sz="2400" b="1" dirty="0" smtClean="0">
                <a:latin typeface="Calibri" panose="020F0502020204030204" pitchFamily="34" charset="0"/>
              </a:rPr>
              <a:t> </a:t>
            </a:r>
            <a:r>
              <a:rPr lang="en-US" altLang="el-GR" sz="2400" b="1" dirty="0" smtClean="0">
                <a:latin typeface="Calibri" panose="020F0502020204030204" pitchFamily="34" charset="0"/>
              </a:rPr>
              <a:t>Y)</a:t>
            </a:r>
            <a:r>
              <a:rPr lang="en-US" altLang="el-GR" sz="2400" dirty="0" smtClean="0">
                <a:latin typeface="Calibri" panose="020F0502020204030204" pitchFamily="34" charset="0"/>
              </a:rPr>
              <a:t>,</a:t>
            </a:r>
            <a:r>
              <a:rPr lang="el-GR" altLang="el-GR" sz="2400" dirty="0" smtClean="0">
                <a:latin typeface="Calibri" panose="020F0502020204030204" pitchFamily="34" charset="0"/>
              </a:rPr>
              <a:t> </a:t>
            </a:r>
            <a:r>
              <a:rPr lang="el-GR" altLang="el-GR" sz="2400" b="1" dirty="0" smtClean="0">
                <a:latin typeface="Calibri" panose="020F0502020204030204" pitchFamily="34" charset="0"/>
              </a:rPr>
              <a:t>Παρόμοια Διανομή</a:t>
            </a:r>
            <a:r>
              <a:rPr lang="en-US" altLang="el-GR" sz="2400" b="1" dirty="0" smtClean="0">
                <a:latin typeface="Calibri" panose="020F0502020204030204" pitchFamily="34" charset="0"/>
              </a:rPr>
              <a:t> (S A)</a:t>
            </a:r>
            <a:r>
              <a:rPr lang="en-US" altLang="el-GR" sz="2400" dirty="0" smtClean="0">
                <a:latin typeface="Calibri" panose="020F0502020204030204" pitchFamily="34" charset="0"/>
              </a:rPr>
              <a:t>,</a:t>
            </a:r>
            <a:r>
              <a:rPr lang="el-GR" altLang="el-GR" sz="2400" dirty="0" smtClean="0">
                <a:latin typeface="Calibri" panose="020F0502020204030204" pitchFamily="34" charset="0"/>
              </a:rPr>
              <a:t> </a:t>
            </a:r>
            <a:r>
              <a:rPr lang="el-GR" altLang="el-GR" sz="2400" b="1" dirty="0" smtClean="0">
                <a:latin typeface="Calibri" panose="020F0502020204030204" pitchFamily="34" charset="0"/>
              </a:rPr>
              <a:t>3.0</a:t>
            </a:r>
            <a:r>
              <a:rPr lang="en-US" altLang="el-GR" sz="2400" b="1" dirty="0" smtClean="0">
                <a:latin typeface="Calibri" panose="020F0502020204030204" pitchFamily="34" charset="0"/>
              </a:rPr>
              <a:t>,</a:t>
            </a:r>
            <a:r>
              <a:rPr lang="el-GR" altLang="el-GR" sz="2400" b="1" dirty="0" smtClean="0">
                <a:latin typeface="Calibri" panose="020F0502020204030204" pitchFamily="34" charset="0"/>
              </a:rPr>
              <a:t> Μη εισαγόμενο</a:t>
            </a:r>
            <a:r>
              <a:rPr lang="en-US" altLang="el-GR" sz="2400" b="1" dirty="0" smtClean="0">
                <a:latin typeface="Calibri" panose="020F0502020204030204" pitchFamily="34" charset="0"/>
              </a:rPr>
              <a:t>.</a:t>
            </a:r>
            <a:r>
              <a:rPr lang="en-US" altLang="el-GR" sz="2400" dirty="0" smtClean="0">
                <a:latin typeface="Calibri" panose="020F0502020204030204" pitchFamily="34" charset="0"/>
              </a:rPr>
              <a:t> </a:t>
            </a:r>
            <a:endParaRPr lang="el-GR" altLang="el-GR" sz="2400" dirty="0" smtClean="0">
              <a:latin typeface="Calibri" panose="020F0502020204030204" pitchFamily="34" charset="0"/>
            </a:endParaRPr>
          </a:p>
          <a:p>
            <a:r>
              <a:rPr lang="el-GR" altLang="el-GR" sz="2800" dirty="0" smtClean="0">
                <a:latin typeface="Calibri" panose="020F0502020204030204" pitchFamily="34" charset="0"/>
              </a:rPr>
              <a:t>Για εκπαιδευτικό υλικό, όπως εικόνες, που υπόκειται σε άλλου τύπου άδειας χρήσης, η άδεια χρήσης αναφέρεται ρητώς. </a:t>
            </a:r>
          </a:p>
        </p:txBody>
      </p:sp>
      <p:pic>
        <p:nvPicPr>
          <p:cNvPr id="1026" name="Εικόνα 1" descr=" Λογότυπο για Άδειες χρήσης Creative Commons, B Y, S A. ">
            <a:hlinkClick r:id="rId3" tooltip="Μετάβαση στην Άδεια Χρήσης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656" y="5516563"/>
            <a:ext cx="1690688" cy="59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Θέση αριθμού διαφάνειας 1" descr=".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B1592C4-C974-4E42-A8EF-7721567A32B8}" type="slidenum">
              <a:rPr lang="el-GR" altLang="el-GR" sz="140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l-GR" altLang="el-GR" sz="1400" dirty="0">
              <a:solidFill>
                <a:srgbClr val="0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703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l-GR" b="1" dirty="0" smtClean="0">
                <a:latin typeface="Calibri" panose="020F0502020204030204" pitchFamily="34" charset="0"/>
              </a:rPr>
              <a:t>Χρηματοδότηση</a:t>
            </a:r>
            <a:r>
              <a:rPr lang="el-GR" b="1" dirty="0" smtClean="0"/>
              <a:t> </a:t>
            </a:r>
          </a:p>
        </p:txBody>
      </p:sp>
      <p:sp>
        <p:nvSpPr>
          <p:cNvPr id="4099" name="Θέση περιεχομένου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  <a:spcAft>
                <a:spcPts val="600"/>
              </a:spcAft>
            </a:pPr>
            <a:r>
              <a:rPr lang="el-GR" sz="2000" dirty="0" smtClean="0">
                <a:latin typeface="Calibri" panose="020F0502020204030204" pitchFamily="34" charset="0"/>
              </a:rPr>
              <a:t>Το παρόν εκπαιδευτικό υλικό έχει αναπτυχθεί στα πλαίσια του εκπαιδευτικού έργου του διδάσκοντα</a:t>
            </a:r>
            <a:r>
              <a:rPr lang="en-US" sz="2000" dirty="0" smtClean="0">
                <a:latin typeface="Calibri" panose="020F0502020204030204" pitchFamily="34" charset="0"/>
              </a:rPr>
              <a:t>.</a:t>
            </a:r>
            <a:r>
              <a:rPr lang="el-GR" sz="2000" dirty="0" smtClean="0">
                <a:latin typeface="Calibri" panose="020F0502020204030204" pitchFamily="34" charset="0"/>
              </a:rPr>
              <a:t> </a:t>
            </a:r>
            <a:endParaRPr lang="en-US" sz="2000" dirty="0" smtClean="0">
              <a:latin typeface="Calibri" panose="020F050202020403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</a:pPr>
            <a:r>
              <a:rPr lang="el-GR" sz="2000" dirty="0">
                <a:solidFill>
                  <a:prstClr val="black"/>
                </a:solidFill>
                <a:latin typeface="Calibri" panose="020F0502020204030204" pitchFamily="34" charset="0"/>
              </a:rPr>
              <a:t>Το έργο «</a:t>
            </a:r>
            <a:r>
              <a:rPr lang="el-GR" sz="2000" b="1" dirty="0">
                <a:solidFill>
                  <a:prstClr val="black"/>
                </a:solidFill>
                <a:latin typeface="Calibri" panose="020F0502020204030204" pitchFamily="34" charset="0"/>
              </a:rPr>
              <a:t>Ανοικτά Ακαδημαϊκά Μαθήματα στο ΤΕΙ Θεσσαλίας</a:t>
            </a:r>
            <a:r>
              <a:rPr lang="el-GR" sz="2000" dirty="0">
                <a:solidFill>
                  <a:prstClr val="black"/>
                </a:solidFill>
                <a:latin typeface="Calibri" panose="020F0502020204030204" pitchFamily="34" charset="0"/>
              </a:rPr>
              <a:t>» έχει χρηματοδοτήσει μόνο τη αναδιαμόρφωση του εκπαιδευτικού υλικού</a:t>
            </a:r>
            <a:r>
              <a:rPr lang="el-GR" sz="2000" dirty="0" smtClean="0">
                <a:solidFill>
                  <a:prstClr val="black"/>
                </a:solidFill>
                <a:latin typeface="Calibri" panose="020F0502020204030204" pitchFamily="34" charset="0"/>
              </a:rPr>
              <a:t>.</a:t>
            </a:r>
            <a:endParaRPr lang="el-GR" sz="2000" dirty="0" smtClean="0">
              <a:latin typeface="Calibri" panose="020F0502020204030204" pitchFamily="34" charset="0"/>
            </a:endParaRPr>
          </a:p>
          <a:p>
            <a:pPr eaLnBrk="1" hangingPunct="1">
              <a:spcBef>
                <a:spcPts val="0"/>
              </a:spcBef>
            </a:pPr>
            <a:r>
              <a:rPr lang="el-GR" sz="2000" dirty="0" smtClean="0">
                <a:latin typeface="Calibri" panose="020F0502020204030204" pitchFamily="34" charset="0"/>
              </a:rPr>
              <a:t>Το έργο υλοποιείται στο πλαίσιο του Επιχειρησιακού Προγράμματος  «Εκπαίδευση και Δια Βίου Μάθηση» και συγχρηματοδοτείται από την Ευρωπαϊκή Ένωση (Ευρωπαϊκό Κοινωνικό Ταμείο) και από εθνικούς πόρους</a:t>
            </a:r>
            <a:r>
              <a:rPr lang="en-US" sz="2000" dirty="0" smtClean="0">
                <a:latin typeface="Calibri" panose="020F0502020204030204" pitchFamily="34" charset="0"/>
              </a:rPr>
              <a:t>. </a:t>
            </a:r>
            <a:endParaRPr lang="el-GR" sz="2000" dirty="0" smtClean="0">
              <a:latin typeface="Calibri" panose="020F0502020204030204" pitchFamily="34" charset="0"/>
            </a:endParaRPr>
          </a:p>
        </p:txBody>
      </p:sp>
      <p:pic>
        <p:nvPicPr>
          <p:cNvPr id="6" name="Εικόνα 1" descr=" Λογότυπο Επιχειρησιακού Προγράμματος Εκπαίδευση και Δια βίου Μάθηση.   ">
            <a:hlinkClick r:id="rId4" tooltip="Μετάβαση σε www.edulll.gr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213" y="4221163"/>
            <a:ext cx="7848600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Θέση αριθμού διαφάνειας 1" descr=".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34B054-DA0D-4AD9-A3C5-59235BE4FE8B}" type="slidenum">
              <a:rPr lang="el-GR" sz="1400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l-GR" sz="1400" dirty="0">
              <a:solidFill>
                <a:prstClr val="black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287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altLang="el-GR" b="1" dirty="0" smtClean="0"/>
              <a:t>Σκοποί ενότητας </a:t>
            </a:r>
          </a:p>
        </p:txBody>
      </p:sp>
      <p:sp>
        <p:nvSpPr>
          <p:cNvPr id="2" name="Θέση περιεχομένου 1"/>
          <p:cNvSpPr>
            <a:spLocks noGrp="1"/>
          </p:cNvSpPr>
          <p:nvPr>
            <p:ph idx="1"/>
            <p:custDataLst>
              <p:tags r:id="rId1"/>
            </p:custDataLst>
          </p:nvPr>
        </p:nvSpPr>
        <p:spPr/>
        <p:txBody>
          <a:bodyPr rtlCol="0"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en-US" sz="20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US" sz="2800" dirty="0" smtClean="0"/>
              <a:t>1)  Lorem ipsum dolor sit amet, consectetur 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dirty="0" smtClean="0"/>
              <a:t>adipisicing elit.</a:t>
            </a:r>
            <a:endParaRPr lang="el-GR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US" sz="2800" dirty="0" smtClean="0"/>
              <a:t>2)  Sed do eiusmod tempor incididunt ut labore et 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dirty="0" smtClean="0"/>
              <a:t>dolore magna aliqua.</a:t>
            </a:r>
            <a:endParaRPr lang="el-GR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US" sz="2800" dirty="0" smtClean="0"/>
              <a:t>3)  Ut enim ad minim veniam, quis nostrud exercitation 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dirty="0" smtClean="0"/>
              <a:t>ullamco.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800" dirty="0" smtClean="0"/>
              <a:t>4)  Laboris nisi ut aliquip ex ea commodo consequat</a:t>
            </a:r>
            <a:r>
              <a:rPr lang="el-GR" sz="2800" dirty="0" smtClean="0"/>
              <a:t>. 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l-GR" dirty="0" smtClean="0"/>
          </a:p>
        </p:txBody>
      </p:sp>
      <p:sp>
        <p:nvSpPr>
          <p:cNvPr id="7" name="Θέση υποσέλιδου 1" descr=".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Potigam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</a:rPr>
              <a:t>nomater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5125" name="Θέση αριθμού διαφάνειας 1" descr=".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7AF2AC6-652D-4AD1-A671-8B499591D49C}" type="slidenum">
              <a:rPr lang="el-GR" altLang="el-GR" sz="1400">
                <a:solidFill>
                  <a:srgbClr val="000000"/>
                </a:solidFill>
                <a:latin typeface="+mn-lt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l-GR" altLang="el-GR" sz="140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6921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altLang="el-GR" b="1" dirty="0" smtClean="0">
                <a:solidFill>
                  <a:srgbClr val="333333"/>
                </a:solidFill>
              </a:rPr>
              <a:t>Περιεχόμενα ενότητας</a:t>
            </a:r>
          </a:p>
        </p:txBody>
      </p:sp>
      <p:sp>
        <p:nvSpPr>
          <p:cNvPr id="4" name="Θέση περιεχομένου 1">
            <a:hlinkClick r:id="rId5" action="ppaction://hlinksldjump" tooltip="Μετάβαση στη Διαφάνεια 6"/>
          </p:cNvPr>
          <p:cNvSpPr/>
          <p:nvPr/>
        </p:nvSpPr>
        <p:spPr>
          <a:xfrm>
            <a:off x="809625" y="2235200"/>
            <a:ext cx="7507288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sz="2800" i="1" dirty="0">
                <a:solidFill>
                  <a:srgbClr val="0070C0"/>
                </a:solidFill>
              </a:rPr>
              <a:t>1) </a:t>
            </a:r>
            <a:r>
              <a:rPr lang="el-GR" sz="2800" i="1" dirty="0" smtClean="0">
                <a:solidFill>
                  <a:srgbClr val="0070C0"/>
                </a:solidFill>
              </a:rPr>
              <a:t>Διατάξεις διαφανειών</a:t>
            </a:r>
            <a:endParaRPr lang="el-GR" i="1" dirty="0">
              <a:solidFill>
                <a:srgbClr val="0070C0"/>
              </a:solidFill>
            </a:endParaRPr>
          </a:p>
        </p:txBody>
      </p:sp>
      <p:sp>
        <p:nvSpPr>
          <p:cNvPr id="14" name="Θέση περιεχομένου 2">
            <a:hlinkClick r:id="rId6" action="ppaction://hlinksldjump" tooltip="Μετάβαση στη Διαφάνεια 15"/>
          </p:cNvPr>
          <p:cNvSpPr/>
          <p:nvPr>
            <p:custDataLst>
              <p:tags r:id="rId2"/>
            </p:custDataLst>
          </p:nvPr>
        </p:nvSpPr>
        <p:spPr>
          <a:xfrm>
            <a:off x="809171" y="3140968"/>
            <a:ext cx="7507288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i="1" dirty="0">
                <a:solidFill>
                  <a:srgbClr val="0070C0"/>
                </a:solidFill>
              </a:rPr>
              <a:t>2</a:t>
            </a:r>
            <a:r>
              <a:rPr lang="el-GR" sz="2800" i="1" dirty="0">
                <a:solidFill>
                  <a:srgbClr val="0070C0"/>
                </a:solidFill>
              </a:rPr>
              <a:t>) </a:t>
            </a:r>
            <a:r>
              <a:rPr lang="el-GR" sz="2800" i="1" dirty="0" smtClean="0">
                <a:solidFill>
                  <a:srgbClr val="0070C0"/>
                </a:solidFill>
              </a:rPr>
              <a:t>Οδηγίες</a:t>
            </a:r>
            <a:endParaRPr lang="el-GR" i="1" dirty="0">
              <a:solidFill>
                <a:srgbClr val="0070C0"/>
              </a:solidFill>
            </a:endParaRPr>
          </a:p>
        </p:txBody>
      </p:sp>
      <p:sp>
        <p:nvSpPr>
          <p:cNvPr id="7" name="Θέση περιεχομένου 3">
            <a:hlinkClick r:id="rId7" action="ppaction://hlinksldjump" tooltip="Μετάβαση στη Διαφάνεια 19"/>
          </p:cNvPr>
          <p:cNvSpPr/>
          <p:nvPr/>
        </p:nvSpPr>
        <p:spPr>
          <a:xfrm>
            <a:off x="809171" y="4073831"/>
            <a:ext cx="7507288" cy="5072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sz="2800" i="1" dirty="0" smtClean="0">
                <a:solidFill>
                  <a:srgbClr val="0070C0"/>
                </a:solidFill>
              </a:rPr>
              <a:t>3) Βασικές οδηγίες προσβασιμότητας</a:t>
            </a:r>
            <a:endParaRPr lang="el-GR" i="1" dirty="0">
              <a:solidFill>
                <a:srgbClr val="0070C0"/>
              </a:solidFill>
            </a:endParaRPr>
          </a:p>
        </p:txBody>
      </p:sp>
      <p:sp>
        <p:nvSpPr>
          <p:cNvPr id="8" name="Θέση υποσέλιδου 1" descr=".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Potigam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</a:rPr>
              <a:t>nomater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6153" name="Θέση αριθμού διαφάνειας 1" descr=".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C9E2987-2DF3-4883-B675-0E329C0F7C88}" type="slidenum">
              <a:rPr lang="el-GR" altLang="el-GR" sz="1400">
                <a:solidFill>
                  <a:srgbClr val="000000"/>
                </a:solidFill>
                <a:latin typeface="+mn-lt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l-GR" altLang="el-GR" sz="1400" dirty="0">
              <a:solidFill>
                <a:srgbClr val="000000"/>
              </a:solidFill>
              <a:latin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31238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/>
              <a:t>Τίτλος και περιεχόμενο 1</a:t>
            </a:r>
            <a:endParaRPr lang="el-GR" b="1" dirty="0"/>
          </a:p>
        </p:txBody>
      </p:sp>
      <p:sp>
        <p:nvSpPr>
          <p:cNvPr id="5" name="Θέση περιεχομένου 1"/>
          <p:cNvSpPr>
            <a:spLocks noGrp="1"/>
          </p:cNvSpPr>
          <p:nvPr>
            <p:ph idx="1"/>
            <p:custDataLst>
              <p:tags r:id="rId1"/>
            </p:custDataLst>
          </p:nvPr>
        </p:nvSpPr>
        <p:spPr/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1200"/>
              </a:spcAft>
              <a:buFont typeface="Calibri" panose="020F0502020204030204" pitchFamily="34" charset="0"/>
              <a:buChar char="●"/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adipisicing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do </a:t>
            </a:r>
            <a:r>
              <a:rPr lang="en-US" dirty="0" err="1" smtClean="0"/>
              <a:t>eiusmod</a:t>
            </a:r>
            <a:r>
              <a:rPr lang="en-US" dirty="0" smtClean="0"/>
              <a:t> </a:t>
            </a:r>
            <a:r>
              <a:rPr lang="en-US" dirty="0" err="1" smtClean="0"/>
              <a:t>tempor</a:t>
            </a:r>
            <a:r>
              <a:rPr lang="en-US" dirty="0" smtClean="0"/>
              <a:t> </a:t>
            </a:r>
            <a:r>
              <a:rPr lang="en-US" dirty="0" err="1" smtClean="0"/>
              <a:t>incididunt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labore</a:t>
            </a:r>
            <a:r>
              <a:rPr lang="en-US" dirty="0" smtClean="0"/>
              <a:t> et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</a:t>
            </a:r>
            <a:r>
              <a:rPr lang="en-US" dirty="0" smtClean="0"/>
              <a:t>.</a:t>
            </a:r>
          </a:p>
          <a:p>
            <a:pPr>
              <a:spcBef>
                <a:spcPts val="0"/>
              </a:spcBef>
              <a:spcAft>
                <a:spcPts val="1200"/>
              </a:spcAft>
              <a:buFont typeface="Calibri" panose="020F0502020204030204" pitchFamily="34" charset="0"/>
              <a:buChar char="●"/>
            </a:pP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exercitation </a:t>
            </a:r>
            <a:r>
              <a:rPr lang="en-US" dirty="0" err="1" smtClean="0"/>
              <a:t>ullamco</a:t>
            </a:r>
            <a:r>
              <a:rPr lang="en-US" dirty="0" smtClean="0"/>
              <a:t> </a:t>
            </a:r>
            <a:r>
              <a:rPr lang="en-US" dirty="0" err="1" smtClean="0"/>
              <a:t>laboris</a:t>
            </a:r>
            <a:r>
              <a:rPr lang="en-US" dirty="0" smtClean="0"/>
              <a:t> nisi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</a:t>
            </a:r>
          </a:p>
          <a:p>
            <a:pPr>
              <a:spcBef>
                <a:spcPts val="0"/>
              </a:spcBef>
              <a:buFont typeface="Calibri" panose="020F0502020204030204" pitchFamily="34" charset="0"/>
              <a:buChar char="●"/>
            </a:pPr>
            <a:r>
              <a:rPr lang="en-US" dirty="0" err="1" smtClean="0"/>
              <a:t>Sunt</a:t>
            </a:r>
            <a:r>
              <a:rPr lang="en-US" dirty="0" smtClean="0"/>
              <a:t> in culpa qui </a:t>
            </a:r>
            <a:r>
              <a:rPr lang="en-US" dirty="0" err="1" smtClean="0"/>
              <a:t>officia</a:t>
            </a:r>
            <a:r>
              <a:rPr lang="en-US" dirty="0" smtClean="0"/>
              <a:t> </a:t>
            </a:r>
            <a:r>
              <a:rPr lang="en-US" dirty="0" err="1" smtClean="0"/>
              <a:t>deserunt</a:t>
            </a:r>
            <a:r>
              <a:rPr lang="en-US" dirty="0" smtClean="0"/>
              <a:t> </a:t>
            </a:r>
            <a:r>
              <a:rPr lang="en-US" dirty="0" err="1" smtClean="0"/>
              <a:t>mollit</a:t>
            </a:r>
            <a:r>
              <a:rPr lang="en-US" dirty="0" smtClean="0"/>
              <a:t> </a:t>
            </a:r>
            <a:r>
              <a:rPr lang="en-US" dirty="0" err="1" smtClean="0"/>
              <a:t>anim</a:t>
            </a:r>
            <a:r>
              <a:rPr lang="en-US" dirty="0" smtClean="0"/>
              <a:t> id </a:t>
            </a:r>
            <a:r>
              <a:rPr lang="en-US" dirty="0" err="1" smtClean="0"/>
              <a:t>est</a:t>
            </a:r>
            <a:r>
              <a:rPr lang="en-US" dirty="0" smtClean="0"/>
              <a:t> </a:t>
            </a:r>
            <a:r>
              <a:rPr lang="en-US" dirty="0" err="1" smtClean="0"/>
              <a:t>laborum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Θέση υποσέλιδου 1" descr=".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Potigam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</a:rPr>
              <a:t>nomater</a:t>
            </a:r>
            <a:endParaRPr lang="el-GR" sz="1400" dirty="0">
              <a:solidFill>
                <a:schemeClr val="tx1"/>
              </a:solidFill>
            </a:endParaRPr>
          </a:p>
        </p:txBody>
      </p:sp>
      <p:sp>
        <p:nvSpPr>
          <p:cNvPr id="6" name="Θέση αριθμού διαφάνειας 1" descr=".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26A-630D-4CB4-B088-BAB00F4188E9}" type="slidenum">
              <a:rPr lang="el-GR" sz="1400" smtClean="0">
                <a:solidFill>
                  <a:schemeClr val="tx1"/>
                </a:solidFill>
              </a:rPr>
              <a:t>6</a:t>
            </a:fld>
            <a:endParaRPr lang="el-G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029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/>
              <a:t>Τίτλος και περιεχόμενο 2</a:t>
            </a:r>
            <a:endParaRPr lang="el-GR" b="1" dirty="0"/>
          </a:p>
        </p:txBody>
      </p:sp>
      <p:sp>
        <p:nvSpPr>
          <p:cNvPr id="3" name="Θέση περιεχομένου 1"/>
          <p:cNvSpPr>
            <a:spLocks noGrp="1"/>
          </p:cNvSpPr>
          <p:nvPr>
            <p:ph idx="1"/>
            <p:custDataLst>
              <p:tags r:id="rId1"/>
            </p:custDataLst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err="1" smtClean="0"/>
              <a:t>Lorem</a:t>
            </a:r>
            <a:r>
              <a:rPr lang="en-US" sz="2800" dirty="0" smtClean="0"/>
              <a:t> </a:t>
            </a:r>
            <a:r>
              <a:rPr lang="en-US" sz="2800" dirty="0" err="1" smtClean="0"/>
              <a:t>ipsum</a:t>
            </a:r>
            <a:r>
              <a:rPr lang="en-US" sz="2800" dirty="0" smtClean="0"/>
              <a:t> dolor sit </a:t>
            </a:r>
            <a:r>
              <a:rPr lang="en-US" sz="2800" dirty="0" err="1" smtClean="0"/>
              <a:t>amet</a:t>
            </a:r>
            <a:r>
              <a:rPr lang="en-US" sz="2800" dirty="0" smtClean="0"/>
              <a:t>, </a:t>
            </a:r>
            <a:r>
              <a:rPr lang="en-US" sz="2800" dirty="0" err="1" smtClean="0"/>
              <a:t>consectetur</a:t>
            </a:r>
            <a:r>
              <a:rPr lang="en-US" sz="2800" dirty="0" smtClean="0"/>
              <a:t> </a:t>
            </a:r>
            <a:r>
              <a:rPr lang="en-US" sz="2800" dirty="0" err="1" smtClean="0"/>
              <a:t>adipisicing</a:t>
            </a:r>
            <a:r>
              <a:rPr lang="en-US" sz="2800" dirty="0" smtClean="0"/>
              <a:t> </a:t>
            </a:r>
            <a:r>
              <a:rPr lang="en-US" sz="2800" dirty="0" err="1" smtClean="0"/>
              <a:t>elit</a:t>
            </a:r>
            <a:r>
              <a:rPr lang="en-US" sz="2800" dirty="0" smtClean="0"/>
              <a:t>, </a:t>
            </a:r>
            <a:r>
              <a:rPr lang="en-US" sz="2800" dirty="0" err="1" smtClean="0"/>
              <a:t>sed</a:t>
            </a:r>
            <a:r>
              <a:rPr lang="en-US" sz="2800" dirty="0" smtClean="0"/>
              <a:t> do </a:t>
            </a:r>
            <a:r>
              <a:rPr lang="en-US" sz="2800" dirty="0" err="1" smtClean="0"/>
              <a:t>eiusmod</a:t>
            </a:r>
            <a:r>
              <a:rPr lang="en-US" sz="2800" dirty="0" smtClean="0"/>
              <a:t> </a:t>
            </a:r>
            <a:r>
              <a:rPr lang="en-US" sz="2800" dirty="0" err="1" smtClean="0"/>
              <a:t>tempor</a:t>
            </a:r>
            <a:r>
              <a:rPr lang="en-US" sz="2800" dirty="0" smtClean="0"/>
              <a:t> </a:t>
            </a:r>
            <a:r>
              <a:rPr lang="en-US" sz="2800" dirty="0" err="1" smtClean="0"/>
              <a:t>incididunt</a:t>
            </a:r>
            <a:r>
              <a:rPr lang="en-US" sz="2800" dirty="0" smtClean="0"/>
              <a:t> </a:t>
            </a:r>
            <a:r>
              <a:rPr lang="en-US" sz="2800" dirty="0" err="1" smtClean="0"/>
              <a:t>ut</a:t>
            </a:r>
            <a:r>
              <a:rPr lang="en-US" sz="2800" dirty="0" smtClean="0"/>
              <a:t> </a:t>
            </a:r>
            <a:r>
              <a:rPr lang="en-US" sz="2800" dirty="0" err="1" smtClean="0"/>
              <a:t>labore</a:t>
            </a:r>
            <a:r>
              <a:rPr lang="en-US" sz="2800" dirty="0" smtClean="0"/>
              <a:t> et </a:t>
            </a:r>
            <a:r>
              <a:rPr lang="en-US" sz="2800" dirty="0" err="1" smtClean="0"/>
              <a:t>dolore</a:t>
            </a:r>
            <a:r>
              <a:rPr lang="en-US" sz="2800" dirty="0" smtClean="0"/>
              <a:t> magna </a:t>
            </a:r>
            <a:r>
              <a:rPr lang="en-US" sz="2800" dirty="0" err="1" smtClean="0"/>
              <a:t>aliqua</a:t>
            </a:r>
            <a:r>
              <a:rPr lang="en-US" sz="2800" dirty="0" smtClean="0"/>
              <a:t>. </a:t>
            </a:r>
            <a:r>
              <a:rPr lang="en-US" sz="2800" dirty="0" err="1" smtClean="0"/>
              <a:t>Ut</a:t>
            </a:r>
            <a:r>
              <a:rPr lang="en-US" sz="2800" dirty="0" smtClean="0"/>
              <a:t> </a:t>
            </a:r>
            <a:r>
              <a:rPr lang="en-US" sz="2800" dirty="0" err="1" smtClean="0"/>
              <a:t>enim</a:t>
            </a:r>
            <a:r>
              <a:rPr lang="en-US" sz="2800" dirty="0" smtClean="0"/>
              <a:t> ad minim </a:t>
            </a:r>
            <a:r>
              <a:rPr lang="en-US" sz="2800" dirty="0" err="1" smtClean="0"/>
              <a:t>veniam</a:t>
            </a:r>
            <a:r>
              <a:rPr lang="en-US" sz="2800" dirty="0" smtClean="0"/>
              <a:t>, </a:t>
            </a:r>
            <a:r>
              <a:rPr lang="en-US" sz="2800" dirty="0" err="1" smtClean="0"/>
              <a:t>quis</a:t>
            </a:r>
            <a:r>
              <a:rPr lang="en-US" sz="2800" dirty="0" smtClean="0"/>
              <a:t> </a:t>
            </a:r>
            <a:r>
              <a:rPr lang="en-US" sz="2800" dirty="0" err="1" smtClean="0"/>
              <a:t>nostrud</a:t>
            </a:r>
            <a:r>
              <a:rPr lang="en-US" sz="2800" dirty="0" smtClean="0"/>
              <a:t> exercitation </a:t>
            </a:r>
            <a:r>
              <a:rPr lang="en-US" sz="2800" dirty="0" err="1" smtClean="0"/>
              <a:t>ullamco</a:t>
            </a:r>
            <a:r>
              <a:rPr lang="en-US" sz="2800" dirty="0" smtClean="0"/>
              <a:t> </a:t>
            </a:r>
            <a:r>
              <a:rPr lang="en-US" sz="2800" dirty="0" err="1" smtClean="0"/>
              <a:t>laboris</a:t>
            </a:r>
            <a:r>
              <a:rPr lang="en-US" sz="2800" dirty="0" smtClean="0"/>
              <a:t> nisi </a:t>
            </a:r>
            <a:r>
              <a:rPr lang="en-US" sz="2800" dirty="0" err="1" smtClean="0"/>
              <a:t>ut</a:t>
            </a:r>
            <a:r>
              <a:rPr lang="en-US" sz="2800" dirty="0" smtClean="0"/>
              <a:t> </a:t>
            </a:r>
            <a:r>
              <a:rPr lang="en-US" sz="2800" dirty="0" err="1" smtClean="0"/>
              <a:t>aliquip</a:t>
            </a:r>
            <a:r>
              <a:rPr lang="en-US" sz="2800" dirty="0" smtClean="0"/>
              <a:t> ex </a:t>
            </a:r>
            <a:r>
              <a:rPr lang="en-US" sz="2800" dirty="0" err="1" smtClean="0"/>
              <a:t>ea</a:t>
            </a:r>
            <a:r>
              <a:rPr lang="en-US" sz="2800" dirty="0" smtClean="0"/>
              <a:t> </a:t>
            </a:r>
            <a:r>
              <a:rPr lang="en-US" sz="2800" dirty="0" err="1" smtClean="0"/>
              <a:t>commodo</a:t>
            </a:r>
            <a:r>
              <a:rPr lang="en-US" sz="2800" dirty="0" smtClean="0"/>
              <a:t> </a:t>
            </a:r>
            <a:r>
              <a:rPr lang="en-US" sz="2800" dirty="0" err="1" smtClean="0"/>
              <a:t>consequat</a:t>
            </a:r>
            <a:r>
              <a:rPr lang="en-US" sz="2800" dirty="0" smtClean="0"/>
              <a:t>. </a:t>
            </a:r>
            <a:r>
              <a:rPr lang="en-US" sz="2800" dirty="0" err="1" smtClean="0"/>
              <a:t>Duis</a:t>
            </a:r>
            <a:r>
              <a:rPr lang="en-US" sz="2800" dirty="0" smtClean="0"/>
              <a:t> </a:t>
            </a:r>
            <a:r>
              <a:rPr lang="en-US" sz="2800" dirty="0" err="1" smtClean="0"/>
              <a:t>aute</a:t>
            </a:r>
            <a:r>
              <a:rPr lang="en-US" sz="2800" dirty="0" smtClean="0"/>
              <a:t> </a:t>
            </a:r>
            <a:r>
              <a:rPr lang="en-US" sz="2800" dirty="0" err="1" smtClean="0"/>
              <a:t>irure</a:t>
            </a:r>
            <a:r>
              <a:rPr lang="en-US" sz="2800" dirty="0" smtClean="0"/>
              <a:t> dolor in </a:t>
            </a:r>
            <a:r>
              <a:rPr lang="en-US" sz="2800" dirty="0" err="1" smtClean="0"/>
              <a:t>reprehenderit</a:t>
            </a:r>
            <a:r>
              <a:rPr lang="en-US" sz="2800" dirty="0" smtClean="0"/>
              <a:t> in </a:t>
            </a:r>
            <a:r>
              <a:rPr lang="en-US" sz="2800" dirty="0" err="1" smtClean="0"/>
              <a:t>voluptate</a:t>
            </a:r>
            <a:r>
              <a:rPr lang="en-US" sz="2800" dirty="0" smtClean="0"/>
              <a:t> </a:t>
            </a:r>
            <a:r>
              <a:rPr lang="en-US" sz="2800" dirty="0" err="1" smtClean="0"/>
              <a:t>velit</a:t>
            </a:r>
            <a:r>
              <a:rPr lang="en-US" sz="2800" dirty="0" smtClean="0"/>
              <a:t> </a:t>
            </a:r>
            <a:r>
              <a:rPr lang="en-US" sz="2800" dirty="0" err="1" smtClean="0"/>
              <a:t>esse</a:t>
            </a:r>
            <a:r>
              <a:rPr lang="en-US" sz="2800" dirty="0" smtClean="0"/>
              <a:t> </a:t>
            </a:r>
            <a:r>
              <a:rPr lang="en-US" sz="2800" dirty="0" err="1" smtClean="0"/>
              <a:t>cillum</a:t>
            </a:r>
            <a:r>
              <a:rPr lang="en-US" sz="2800" dirty="0" smtClean="0"/>
              <a:t> </a:t>
            </a:r>
            <a:r>
              <a:rPr lang="en-US" sz="2800" dirty="0" err="1" smtClean="0"/>
              <a:t>dolore</a:t>
            </a:r>
            <a:r>
              <a:rPr lang="en-US" sz="2800" dirty="0" smtClean="0"/>
              <a:t> </a:t>
            </a:r>
            <a:r>
              <a:rPr lang="en-US" sz="2800" dirty="0" err="1" smtClean="0"/>
              <a:t>eu</a:t>
            </a:r>
            <a:r>
              <a:rPr lang="en-US" sz="2800" dirty="0" smtClean="0"/>
              <a:t> </a:t>
            </a:r>
            <a:r>
              <a:rPr lang="en-US" sz="2800" dirty="0" err="1" smtClean="0"/>
              <a:t>fugiat</a:t>
            </a:r>
            <a:r>
              <a:rPr lang="en-US" sz="2800" dirty="0" smtClean="0"/>
              <a:t> </a:t>
            </a:r>
            <a:r>
              <a:rPr lang="en-US" sz="2800" dirty="0" err="1" smtClean="0"/>
              <a:t>nulla</a:t>
            </a:r>
            <a:r>
              <a:rPr lang="en-US" sz="2800" dirty="0" smtClean="0"/>
              <a:t> </a:t>
            </a:r>
            <a:r>
              <a:rPr lang="en-US" sz="2800" dirty="0" err="1" smtClean="0"/>
              <a:t>pariatur</a:t>
            </a:r>
            <a:r>
              <a:rPr lang="en-US" sz="2800" dirty="0" smtClean="0"/>
              <a:t>. </a:t>
            </a:r>
            <a:r>
              <a:rPr lang="en-US" sz="2800" dirty="0" err="1" smtClean="0"/>
              <a:t>Excepteur</a:t>
            </a:r>
            <a:r>
              <a:rPr lang="en-US" sz="2800" dirty="0" smtClean="0"/>
              <a:t> </a:t>
            </a:r>
            <a:r>
              <a:rPr lang="en-US" sz="2800" dirty="0" err="1" smtClean="0"/>
              <a:t>sint</a:t>
            </a:r>
            <a:r>
              <a:rPr lang="en-US" sz="2800" dirty="0" smtClean="0"/>
              <a:t> </a:t>
            </a:r>
            <a:r>
              <a:rPr lang="en-US" sz="2800" dirty="0" err="1" smtClean="0"/>
              <a:t>occaecat</a:t>
            </a:r>
            <a:r>
              <a:rPr lang="en-US" sz="2800" dirty="0" smtClean="0"/>
              <a:t> </a:t>
            </a:r>
            <a:r>
              <a:rPr lang="en-US" sz="2800" dirty="0" err="1" smtClean="0"/>
              <a:t>cupidatat</a:t>
            </a:r>
            <a:r>
              <a:rPr lang="en-US" sz="2800" dirty="0" smtClean="0"/>
              <a:t> non </a:t>
            </a:r>
            <a:r>
              <a:rPr lang="en-US" sz="2800" dirty="0" err="1" smtClean="0"/>
              <a:t>proident</a:t>
            </a:r>
            <a:r>
              <a:rPr lang="en-US" sz="2800" dirty="0" smtClean="0"/>
              <a:t>, </a:t>
            </a:r>
            <a:r>
              <a:rPr lang="en-US" sz="2800" dirty="0" err="1" smtClean="0"/>
              <a:t>sunt</a:t>
            </a:r>
            <a:r>
              <a:rPr lang="en-US" sz="2800" dirty="0" smtClean="0"/>
              <a:t> in culpa qui </a:t>
            </a:r>
            <a:r>
              <a:rPr lang="en-US" sz="2800" dirty="0" err="1" smtClean="0"/>
              <a:t>officia</a:t>
            </a:r>
            <a:r>
              <a:rPr lang="en-US" sz="2800" dirty="0" smtClean="0"/>
              <a:t> </a:t>
            </a:r>
            <a:r>
              <a:rPr lang="en-US" sz="2800" dirty="0" err="1" smtClean="0"/>
              <a:t>deserunt</a:t>
            </a:r>
            <a:r>
              <a:rPr lang="en-US" sz="2800" dirty="0" smtClean="0"/>
              <a:t> </a:t>
            </a:r>
            <a:r>
              <a:rPr lang="en-US" sz="2800" dirty="0" err="1" smtClean="0"/>
              <a:t>mollit</a:t>
            </a:r>
            <a:r>
              <a:rPr lang="en-US" sz="2800" dirty="0" smtClean="0"/>
              <a:t> </a:t>
            </a:r>
            <a:r>
              <a:rPr lang="en-US" sz="2800" dirty="0" err="1" smtClean="0"/>
              <a:t>anim</a:t>
            </a:r>
            <a:r>
              <a:rPr lang="en-US" sz="2800" dirty="0" smtClean="0"/>
              <a:t> id </a:t>
            </a:r>
            <a:r>
              <a:rPr lang="en-US" sz="2800" dirty="0" err="1" smtClean="0"/>
              <a:t>est</a:t>
            </a:r>
            <a:r>
              <a:rPr lang="en-US" sz="2800" dirty="0" smtClean="0"/>
              <a:t> </a:t>
            </a:r>
            <a:r>
              <a:rPr lang="en-US" sz="2800" dirty="0" err="1" smtClean="0"/>
              <a:t>laborum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5" name="Θέση υποσέλιδου 1" descr=".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Potigam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</a:rPr>
              <a:t>nomater</a:t>
            </a:r>
            <a:endParaRPr lang="el-GR" sz="1400" dirty="0">
              <a:solidFill>
                <a:schemeClr val="tx1"/>
              </a:solidFill>
            </a:endParaRPr>
          </a:p>
        </p:txBody>
      </p:sp>
      <p:sp>
        <p:nvSpPr>
          <p:cNvPr id="4" name="Θέση αριθμού διαφάνειας 1" descr=".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26A-630D-4CB4-B088-BAB00F4188E9}" type="slidenum">
              <a:rPr lang="el-GR" sz="1400" smtClean="0">
                <a:solidFill>
                  <a:schemeClr val="tx1"/>
                </a:solidFill>
              </a:rPr>
              <a:t>7</a:t>
            </a:fld>
            <a:endParaRPr lang="el-GR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02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/>
              <a:t>Δύο περιεχόμενα</a:t>
            </a:r>
            <a:r>
              <a:rPr lang="en-US" b="1" dirty="0"/>
              <a:t> 1</a:t>
            </a:r>
            <a:r>
              <a:rPr lang="el-GR" b="1" dirty="0"/>
              <a:t> </a:t>
            </a:r>
          </a:p>
        </p:txBody>
      </p:sp>
      <p:sp>
        <p:nvSpPr>
          <p:cNvPr id="3" name="Θέση περιεχομένου 1"/>
          <p:cNvSpPr>
            <a:spLocks noGrp="1"/>
          </p:cNvSpPr>
          <p:nvPr>
            <p:ph sz="half" idx="1"/>
            <p:custDataLst>
              <p:tags r:id="rId1"/>
            </p:custDataLst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Calibri" panose="020F0502020204030204" pitchFamily="34" charset="0"/>
              <a:buChar char="●"/>
            </a:pPr>
            <a:r>
              <a:rPr lang="en-US" sz="2600" dirty="0" err="1" smtClean="0"/>
              <a:t>Lorem</a:t>
            </a:r>
            <a:r>
              <a:rPr lang="en-US" sz="2600" dirty="0" smtClean="0"/>
              <a:t> </a:t>
            </a:r>
            <a:r>
              <a:rPr lang="en-US" sz="2600" dirty="0" err="1" smtClean="0"/>
              <a:t>ipsum</a:t>
            </a:r>
            <a:r>
              <a:rPr lang="en-US" sz="2600" dirty="0" smtClean="0"/>
              <a:t> dolor sit </a:t>
            </a:r>
            <a:r>
              <a:rPr lang="en-US" sz="2600" dirty="0" err="1" smtClean="0"/>
              <a:t>amet</a:t>
            </a:r>
            <a:r>
              <a:rPr lang="en-US" sz="2600" dirty="0" smtClean="0"/>
              <a:t>, </a:t>
            </a:r>
            <a:r>
              <a:rPr lang="en-US" sz="2600" dirty="0" err="1" smtClean="0"/>
              <a:t>consectetur</a:t>
            </a:r>
            <a:r>
              <a:rPr lang="en-US" sz="2600" dirty="0" smtClean="0"/>
              <a:t> </a:t>
            </a:r>
            <a:r>
              <a:rPr lang="en-US" sz="2600" dirty="0" err="1" smtClean="0"/>
              <a:t>adipisicing</a:t>
            </a:r>
            <a:r>
              <a:rPr lang="en-US" sz="2600" dirty="0" smtClean="0"/>
              <a:t> </a:t>
            </a:r>
            <a:r>
              <a:rPr lang="en-US" sz="2600" dirty="0" err="1" smtClean="0"/>
              <a:t>elit</a:t>
            </a:r>
            <a:r>
              <a:rPr lang="en-US" sz="2600" dirty="0" smtClean="0"/>
              <a:t>, </a:t>
            </a:r>
            <a:r>
              <a:rPr lang="en-US" sz="2600" dirty="0" err="1" smtClean="0"/>
              <a:t>sed</a:t>
            </a:r>
            <a:r>
              <a:rPr lang="en-US" sz="2600" dirty="0" smtClean="0"/>
              <a:t> do </a:t>
            </a:r>
            <a:r>
              <a:rPr lang="en-US" sz="2600" dirty="0" err="1" smtClean="0"/>
              <a:t>eiusmod</a:t>
            </a:r>
            <a:r>
              <a:rPr lang="en-US" sz="2600" dirty="0" smtClean="0"/>
              <a:t> </a:t>
            </a:r>
            <a:r>
              <a:rPr lang="en-US" sz="2600" dirty="0" err="1" smtClean="0"/>
              <a:t>tempor</a:t>
            </a:r>
            <a:r>
              <a:rPr lang="en-US" sz="2600" dirty="0" smtClean="0"/>
              <a:t> </a:t>
            </a:r>
            <a:r>
              <a:rPr lang="en-US" sz="2600" dirty="0" err="1" smtClean="0"/>
              <a:t>incididunt</a:t>
            </a:r>
            <a:r>
              <a:rPr lang="en-US" sz="2600" dirty="0" smtClean="0"/>
              <a:t> </a:t>
            </a:r>
            <a:r>
              <a:rPr lang="en-US" sz="2600" dirty="0" err="1" smtClean="0"/>
              <a:t>ut</a:t>
            </a:r>
            <a:r>
              <a:rPr lang="en-US" sz="2600" dirty="0" smtClean="0"/>
              <a:t> </a:t>
            </a:r>
            <a:r>
              <a:rPr lang="en-US" sz="2600" dirty="0" err="1" smtClean="0"/>
              <a:t>labore</a:t>
            </a:r>
            <a:r>
              <a:rPr lang="en-US" sz="2600" dirty="0" smtClean="0"/>
              <a:t> et </a:t>
            </a:r>
            <a:r>
              <a:rPr lang="en-US" sz="2600" dirty="0" err="1" smtClean="0"/>
              <a:t>dolore</a:t>
            </a:r>
            <a:r>
              <a:rPr lang="en-US" sz="2600" dirty="0" smtClean="0"/>
              <a:t> magna </a:t>
            </a:r>
            <a:r>
              <a:rPr lang="en-US" sz="2600" dirty="0" err="1" smtClean="0"/>
              <a:t>aliqua</a:t>
            </a:r>
            <a:r>
              <a:rPr lang="en-US" sz="2600" dirty="0" smtClean="0"/>
              <a:t>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Calibri" panose="020F0502020204030204" pitchFamily="34" charset="0"/>
              <a:buChar char="●"/>
            </a:pPr>
            <a:r>
              <a:rPr lang="en-US" sz="2600" dirty="0" err="1" smtClean="0"/>
              <a:t>Ut</a:t>
            </a:r>
            <a:r>
              <a:rPr lang="en-US" sz="2600" dirty="0" smtClean="0"/>
              <a:t> </a:t>
            </a:r>
            <a:r>
              <a:rPr lang="en-US" sz="2600" dirty="0" err="1" smtClean="0"/>
              <a:t>enim</a:t>
            </a:r>
            <a:r>
              <a:rPr lang="en-US" sz="2600" dirty="0" smtClean="0"/>
              <a:t> ad minim </a:t>
            </a:r>
            <a:r>
              <a:rPr lang="en-US" sz="2600" dirty="0" err="1" smtClean="0"/>
              <a:t>veniam</a:t>
            </a:r>
            <a:r>
              <a:rPr lang="en-US" sz="2600" dirty="0" smtClean="0"/>
              <a:t>, </a:t>
            </a:r>
            <a:r>
              <a:rPr lang="en-US" sz="2600" dirty="0" err="1" smtClean="0"/>
              <a:t>quis</a:t>
            </a:r>
            <a:r>
              <a:rPr lang="en-US" sz="2600" dirty="0" smtClean="0"/>
              <a:t> </a:t>
            </a:r>
            <a:r>
              <a:rPr lang="en-US" sz="2600" dirty="0" err="1" smtClean="0"/>
              <a:t>nostrud</a:t>
            </a:r>
            <a:r>
              <a:rPr lang="en-US" sz="2600" dirty="0" smtClean="0"/>
              <a:t> exercitation </a:t>
            </a:r>
            <a:r>
              <a:rPr lang="en-US" sz="2600" dirty="0" err="1" smtClean="0"/>
              <a:t>ullamco</a:t>
            </a:r>
            <a:r>
              <a:rPr lang="en-US" sz="2600" dirty="0" smtClean="0"/>
              <a:t> </a:t>
            </a:r>
            <a:r>
              <a:rPr lang="en-US" sz="2600" dirty="0" err="1" smtClean="0"/>
              <a:t>laboris</a:t>
            </a:r>
            <a:r>
              <a:rPr lang="en-US" sz="2600" dirty="0" smtClean="0"/>
              <a:t> nisi </a:t>
            </a:r>
            <a:r>
              <a:rPr lang="en-US" sz="2600" dirty="0" err="1" smtClean="0"/>
              <a:t>ut</a:t>
            </a:r>
            <a:r>
              <a:rPr lang="en-US" sz="2600" dirty="0" smtClean="0"/>
              <a:t> </a:t>
            </a:r>
            <a:r>
              <a:rPr lang="en-US" sz="2600" dirty="0" err="1" smtClean="0"/>
              <a:t>aliquip</a:t>
            </a:r>
            <a:r>
              <a:rPr lang="en-US" sz="2600" dirty="0" smtClean="0"/>
              <a:t> ex </a:t>
            </a:r>
            <a:r>
              <a:rPr lang="en-US" sz="2600" dirty="0" err="1" smtClean="0"/>
              <a:t>ea</a:t>
            </a:r>
            <a:r>
              <a:rPr lang="en-US" sz="2600" dirty="0" smtClean="0"/>
              <a:t> </a:t>
            </a:r>
            <a:r>
              <a:rPr lang="en-US" sz="2600" dirty="0" err="1" smtClean="0"/>
              <a:t>commodo</a:t>
            </a:r>
            <a:r>
              <a:rPr lang="en-US" sz="2600" dirty="0" smtClean="0"/>
              <a:t> </a:t>
            </a:r>
            <a:r>
              <a:rPr lang="en-US" sz="2600" dirty="0" err="1" smtClean="0"/>
              <a:t>consequat</a:t>
            </a:r>
            <a:r>
              <a:rPr lang="en-US" sz="2600" dirty="0" smtClean="0"/>
              <a:t>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Calibri" panose="020F0502020204030204" pitchFamily="34" charset="0"/>
              <a:buChar char="●"/>
            </a:pPr>
            <a:r>
              <a:rPr lang="en-US" sz="2600" dirty="0" err="1" smtClean="0"/>
              <a:t>Duis</a:t>
            </a:r>
            <a:r>
              <a:rPr lang="en-US" sz="2600" dirty="0" smtClean="0"/>
              <a:t> </a:t>
            </a:r>
            <a:r>
              <a:rPr lang="en-US" sz="2600" dirty="0" err="1" smtClean="0"/>
              <a:t>aute</a:t>
            </a:r>
            <a:r>
              <a:rPr lang="en-US" sz="2600" dirty="0" smtClean="0"/>
              <a:t> </a:t>
            </a:r>
            <a:r>
              <a:rPr lang="en-US" sz="2600" dirty="0" err="1" smtClean="0"/>
              <a:t>irure</a:t>
            </a:r>
            <a:r>
              <a:rPr lang="en-US" sz="2600" dirty="0" smtClean="0"/>
              <a:t> dolor in </a:t>
            </a:r>
            <a:r>
              <a:rPr lang="en-US" sz="2600" dirty="0" err="1" smtClean="0"/>
              <a:t>reprehenderit</a:t>
            </a:r>
            <a:r>
              <a:rPr lang="en-US" sz="2600" dirty="0" smtClean="0"/>
              <a:t> in </a:t>
            </a:r>
            <a:r>
              <a:rPr lang="en-US" sz="2600" dirty="0" err="1" smtClean="0"/>
              <a:t>voluptate</a:t>
            </a:r>
            <a:r>
              <a:rPr lang="en-US" sz="2600" dirty="0" smtClean="0"/>
              <a:t> </a:t>
            </a:r>
            <a:r>
              <a:rPr lang="en-US" sz="2600" dirty="0" err="1" smtClean="0"/>
              <a:t>velit</a:t>
            </a:r>
            <a:r>
              <a:rPr lang="en-US" sz="2600" dirty="0" smtClean="0"/>
              <a:t> </a:t>
            </a:r>
            <a:r>
              <a:rPr lang="en-US" sz="2600" dirty="0" err="1" smtClean="0"/>
              <a:t>esse</a:t>
            </a:r>
            <a:r>
              <a:rPr lang="en-US" sz="2600" dirty="0" smtClean="0"/>
              <a:t> </a:t>
            </a:r>
            <a:r>
              <a:rPr lang="en-US" sz="2600" dirty="0" err="1" smtClean="0"/>
              <a:t>cillum</a:t>
            </a:r>
            <a:r>
              <a:rPr lang="en-US" sz="2600" dirty="0" smtClean="0"/>
              <a:t> </a:t>
            </a:r>
            <a:r>
              <a:rPr lang="en-US" sz="2600" dirty="0" err="1" smtClean="0"/>
              <a:t>dolore</a:t>
            </a:r>
            <a:r>
              <a:rPr lang="en-US" sz="2600" dirty="0" smtClean="0"/>
              <a:t> </a:t>
            </a:r>
            <a:r>
              <a:rPr lang="en-US" sz="2600" dirty="0" err="1" smtClean="0"/>
              <a:t>eu</a:t>
            </a:r>
            <a:r>
              <a:rPr lang="en-US" sz="2600" dirty="0" smtClean="0"/>
              <a:t> </a:t>
            </a:r>
            <a:r>
              <a:rPr lang="en-US" sz="2600" dirty="0" err="1" smtClean="0"/>
              <a:t>fugiat</a:t>
            </a:r>
            <a:r>
              <a:rPr lang="en-US" sz="2600" dirty="0" smtClean="0"/>
              <a:t> </a:t>
            </a:r>
            <a:r>
              <a:rPr lang="en-US" sz="2600" dirty="0" err="1" smtClean="0"/>
              <a:t>nulla</a:t>
            </a:r>
            <a:r>
              <a:rPr lang="en-US" sz="2600" dirty="0" smtClean="0"/>
              <a:t> </a:t>
            </a:r>
            <a:r>
              <a:rPr lang="en-US" sz="2600" dirty="0" err="1" smtClean="0"/>
              <a:t>pariatur</a:t>
            </a:r>
            <a:r>
              <a:rPr lang="en-US" sz="2600" dirty="0" smtClean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Θέση περιεχομένου 2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Calibri" panose="020F0502020204030204" pitchFamily="34" charset="0"/>
              <a:buChar char="●"/>
            </a:pPr>
            <a:r>
              <a:rPr lang="el-GR" sz="2600" dirty="0" err="1"/>
              <a:t>Δελεσθυς</a:t>
            </a:r>
            <a:r>
              <a:rPr lang="el-GR" sz="2600" dirty="0"/>
              <a:t> </a:t>
            </a:r>
            <a:r>
              <a:rPr lang="el-GR" sz="2600" dirty="0" err="1"/>
              <a:t>αππαρεατ</a:t>
            </a:r>
            <a:r>
              <a:rPr lang="el-GR" sz="2600" dirty="0"/>
              <a:t> </a:t>
            </a:r>
            <a:r>
              <a:rPr lang="el-GR" sz="2600" dirty="0" err="1"/>
              <a:t>περφεσθο</a:t>
            </a:r>
            <a:r>
              <a:rPr lang="el-GR" sz="2600" dirty="0"/>
              <a:t> συ φιξ, </a:t>
            </a:r>
            <a:r>
              <a:rPr lang="el-GR" sz="2600" dirty="0" err="1"/>
              <a:t>ετιαμ</a:t>
            </a:r>
            <a:r>
              <a:rPr lang="el-GR" sz="2600" dirty="0"/>
              <a:t> </a:t>
            </a:r>
            <a:r>
              <a:rPr lang="el-GR" sz="2600" dirty="0" err="1"/>
              <a:t>σωρπορα</a:t>
            </a:r>
            <a:r>
              <a:rPr lang="el-GR" sz="2600" dirty="0"/>
              <a:t> ει </a:t>
            </a:r>
            <a:r>
              <a:rPr lang="el-GR" sz="2600" dirty="0" err="1"/>
              <a:t>υσυ</a:t>
            </a:r>
            <a:r>
              <a:rPr lang="el-GR" sz="2600" dirty="0"/>
              <a:t>.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Calibri" panose="020F0502020204030204" pitchFamily="34" charset="0"/>
              <a:buChar char="●"/>
            </a:pPr>
            <a:r>
              <a:rPr lang="el-GR" sz="2600" dirty="0"/>
              <a:t>Ει </a:t>
            </a:r>
            <a:r>
              <a:rPr lang="el-GR" sz="2600" dirty="0" err="1"/>
              <a:t>μελιυς</a:t>
            </a:r>
            <a:r>
              <a:rPr lang="el-GR" sz="2600" dirty="0"/>
              <a:t> </a:t>
            </a:r>
            <a:r>
              <a:rPr lang="el-GR" sz="2600" dirty="0" err="1"/>
              <a:t>οπθιων</a:t>
            </a:r>
            <a:r>
              <a:rPr lang="el-GR" sz="2600" dirty="0"/>
              <a:t> </a:t>
            </a:r>
            <a:r>
              <a:rPr lang="el-GR" sz="2600" dirty="0" err="1"/>
              <a:t>ηας</a:t>
            </a:r>
            <a:r>
              <a:rPr lang="el-GR" sz="2600" dirty="0"/>
              <a:t>, </a:t>
            </a:r>
            <a:r>
              <a:rPr lang="el-GR" sz="2600" dirty="0" err="1"/>
              <a:t>ιν</a:t>
            </a:r>
            <a:r>
              <a:rPr lang="el-GR" sz="2600" dirty="0"/>
              <a:t> </a:t>
            </a:r>
            <a:r>
              <a:rPr lang="el-GR" sz="2600" dirty="0" err="1"/>
              <a:t>περ</a:t>
            </a:r>
            <a:r>
              <a:rPr lang="el-GR" sz="2600" dirty="0"/>
              <a:t> </a:t>
            </a:r>
            <a:r>
              <a:rPr lang="el-GR" sz="2600" dirty="0" err="1"/>
              <a:t>μυνερε</a:t>
            </a:r>
            <a:r>
              <a:rPr lang="el-GR" sz="2600" dirty="0"/>
              <a:t> </a:t>
            </a:r>
            <a:r>
              <a:rPr lang="el-GR" sz="2600" dirty="0" err="1"/>
              <a:t>ασυσαθα</a:t>
            </a:r>
            <a:r>
              <a:rPr lang="el-GR" sz="2600" dirty="0" smtClean="0"/>
              <a:t>.</a:t>
            </a:r>
            <a:endParaRPr lang="el-GR" sz="2600" dirty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Calibri" panose="020F0502020204030204" pitchFamily="34" charset="0"/>
              <a:buChar char="●"/>
            </a:pPr>
            <a:r>
              <a:rPr lang="el-GR" sz="2600" dirty="0" err="1"/>
              <a:t>Αδ</a:t>
            </a:r>
            <a:r>
              <a:rPr lang="el-GR" sz="2600" dirty="0"/>
              <a:t> σιθ </a:t>
            </a:r>
            <a:r>
              <a:rPr lang="el-GR" sz="2600" dirty="0" err="1"/>
              <a:t>κυις</a:t>
            </a:r>
            <a:r>
              <a:rPr lang="el-GR" sz="2600" dirty="0"/>
              <a:t> </a:t>
            </a:r>
            <a:r>
              <a:rPr lang="el-GR" sz="2600" dirty="0" err="1"/>
              <a:t>πυρθο</a:t>
            </a:r>
            <a:r>
              <a:rPr lang="el-GR" sz="2600" dirty="0"/>
              <a:t> </a:t>
            </a:r>
            <a:r>
              <a:rPr lang="el-GR" sz="2600" dirty="0" err="1"/>
              <a:t>λεγενδως</a:t>
            </a:r>
            <a:r>
              <a:rPr lang="el-GR" sz="2600" dirty="0" smtClean="0"/>
              <a:t>.</a:t>
            </a:r>
            <a:endParaRPr lang="el-GR" sz="2600" dirty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Calibri" panose="020F0502020204030204" pitchFamily="34" charset="0"/>
              <a:buChar char="●"/>
            </a:pPr>
            <a:r>
              <a:rPr lang="el-GR" sz="2600" dirty="0" err="1"/>
              <a:t>Υτιναμ</a:t>
            </a:r>
            <a:r>
              <a:rPr lang="el-GR" sz="2600" dirty="0"/>
              <a:t> </a:t>
            </a:r>
            <a:r>
              <a:rPr lang="el-GR" sz="2600" dirty="0" err="1"/>
              <a:t>λεγενδως</a:t>
            </a:r>
            <a:r>
              <a:rPr lang="el-GR" sz="2600" dirty="0"/>
              <a:t> </a:t>
            </a:r>
            <a:r>
              <a:rPr lang="el-GR" sz="2600" dirty="0" err="1"/>
              <a:t>μεδιοσριθαθεμ</a:t>
            </a:r>
            <a:r>
              <a:rPr lang="el-GR" sz="2600" dirty="0"/>
              <a:t> </a:t>
            </a:r>
            <a:r>
              <a:rPr lang="el-GR" sz="2600" dirty="0" err="1"/>
              <a:t>ευμ</a:t>
            </a:r>
            <a:r>
              <a:rPr lang="el-GR" sz="2600" dirty="0"/>
              <a:t> </a:t>
            </a:r>
            <a:r>
              <a:rPr lang="el-GR" sz="2600" dirty="0" err="1"/>
              <a:t>αδ</a:t>
            </a:r>
            <a:r>
              <a:rPr lang="el-GR" sz="2600" dirty="0"/>
              <a:t>, </a:t>
            </a:r>
            <a:r>
              <a:rPr lang="el-GR" sz="2600" dirty="0" err="1"/>
              <a:t>νο</a:t>
            </a:r>
            <a:r>
              <a:rPr lang="el-GR" sz="2600" dirty="0"/>
              <a:t> </a:t>
            </a:r>
            <a:r>
              <a:rPr lang="el-GR" sz="2600" dirty="0" err="1"/>
              <a:t>κυι</a:t>
            </a:r>
            <a:r>
              <a:rPr lang="el-GR" sz="2600" dirty="0"/>
              <a:t> </a:t>
            </a:r>
            <a:r>
              <a:rPr lang="el-GR" sz="2600" dirty="0" err="1"/>
              <a:t>σονεθ</a:t>
            </a:r>
            <a:r>
              <a:rPr lang="el-GR" sz="2600" dirty="0"/>
              <a:t> </a:t>
            </a:r>
            <a:r>
              <a:rPr lang="el-GR" sz="2600" dirty="0" err="1"/>
              <a:t>νυλλαμ</a:t>
            </a:r>
            <a:r>
              <a:rPr lang="el-GR" sz="2600" dirty="0"/>
              <a:t> </a:t>
            </a:r>
            <a:r>
              <a:rPr lang="el-GR" sz="2600" dirty="0" err="1"/>
              <a:t>σομμυνε</a:t>
            </a:r>
            <a:r>
              <a:rPr lang="el-GR" sz="2600" dirty="0"/>
              <a:t>, συ </a:t>
            </a:r>
            <a:r>
              <a:rPr lang="el-GR" sz="2600" dirty="0" err="1"/>
              <a:t>ιυς</a:t>
            </a:r>
            <a:r>
              <a:rPr lang="el-GR" sz="2600" dirty="0"/>
              <a:t> </a:t>
            </a:r>
            <a:r>
              <a:rPr lang="el-GR" sz="2600" dirty="0" err="1"/>
              <a:t>εξερσι</a:t>
            </a:r>
            <a:r>
              <a:rPr lang="el-GR" sz="2600" dirty="0"/>
              <a:t> </a:t>
            </a:r>
            <a:r>
              <a:rPr lang="el-GR" sz="2600" dirty="0" err="1"/>
              <a:t>πωσιθ</a:t>
            </a:r>
            <a:r>
              <a:rPr lang="el-GR" sz="2600" dirty="0"/>
              <a:t> </a:t>
            </a:r>
            <a:r>
              <a:rPr lang="el-GR" sz="2600" dirty="0" err="1"/>
              <a:t>δεφινιεβας</a:t>
            </a:r>
            <a:r>
              <a:rPr lang="el-GR" sz="2600" dirty="0" smtClean="0"/>
              <a:t>.</a:t>
            </a:r>
            <a:endParaRPr lang="el-GR" sz="2600" dirty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Calibri" panose="020F0502020204030204" pitchFamily="34" charset="0"/>
              <a:buChar char="●"/>
            </a:pPr>
            <a:r>
              <a:rPr lang="el-GR" sz="2600" dirty="0"/>
              <a:t>Εα </a:t>
            </a:r>
            <a:r>
              <a:rPr lang="el-GR" sz="2600" dirty="0" err="1"/>
              <a:t>μοδυς</a:t>
            </a:r>
            <a:r>
              <a:rPr lang="el-GR" sz="2600" dirty="0"/>
              <a:t> </a:t>
            </a:r>
            <a:r>
              <a:rPr lang="el-GR" sz="2600" dirty="0" err="1"/>
              <a:t>ασομμοδαρε</a:t>
            </a:r>
            <a:r>
              <a:rPr lang="el-GR" sz="2600" dirty="0"/>
              <a:t> </a:t>
            </a:r>
            <a:r>
              <a:rPr lang="el-GR" sz="2600" dirty="0" err="1"/>
              <a:t>μεα</a:t>
            </a:r>
            <a:r>
              <a:rPr lang="el-GR" sz="2600" dirty="0"/>
              <a:t>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Calibri" panose="020F0502020204030204" pitchFamily="34" charset="0"/>
              <a:buChar char="●"/>
            </a:pPr>
            <a:r>
              <a:rPr lang="el-GR" sz="2600" dirty="0" err="1" smtClean="0"/>
              <a:t>Προβο</a:t>
            </a:r>
            <a:r>
              <a:rPr lang="el-GR" sz="2600" dirty="0" smtClean="0"/>
              <a:t> </a:t>
            </a:r>
            <a:r>
              <a:rPr lang="el-GR" sz="2600" dirty="0" err="1" smtClean="0"/>
              <a:t>εσεντ</a:t>
            </a:r>
            <a:r>
              <a:rPr lang="el-GR" sz="2600" dirty="0" smtClean="0"/>
              <a:t> </a:t>
            </a:r>
            <a:r>
              <a:rPr lang="el-GR" sz="2600" dirty="0" err="1" smtClean="0"/>
              <a:t>φασιλις</a:t>
            </a:r>
            <a:r>
              <a:rPr lang="el-GR" sz="2600" dirty="0" smtClean="0"/>
              <a:t> αν σιθ. </a:t>
            </a:r>
            <a:r>
              <a:rPr lang="el-GR" sz="2600" dirty="0" err="1" smtClean="0"/>
              <a:t>Αεθερνο</a:t>
            </a:r>
            <a:r>
              <a:rPr lang="el-GR" sz="2600" dirty="0" smtClean="0"/>
              <a:t> </a:t>
            </a:r>
            <a:r>
              <a:rPr lang="el-GR" sz="2600" dirty="0" err="1" smtClean="0"/>
              <a:t>λεγιμυς</a:t>
            </a:r>
            <a:r>
              <a:rPr lang="el-GR" sz="2600" dirty="0" smtClean="0"/>
              <a:t> </a:t>
            </a:r>
            <a:r>
              <a:rPr lang="el-GR" sz="2600" dirty="0" err="1" smtClean="0"/>
              <a:t>πεθενθιυμ</a:t>
            </a:r>
            <a:r>
              <a:rPr lang="el-GR" sz="2600" dirty="0" smtClean="0"/>
              <a:t> </a:t>
            </a:r>
            <a:r>
              <a:rPr lang="el-GR" sz="2600" dirty="0" err="1" smtClean="0"/>
              <a:t>φιμ</a:t>
            </a:r>
            <a:r>
              <a:rPr lang="en-US" sz="2600" dirty="0" smtClean="0"/>
              <a:t>.</a:t>
            </a:r>
            <a:endParaRPr lang="el-GR" dirty="0"/>
          </a:p>
        </p:txBody>
      </p:sp>
      <p:sp>
        <p:nvSpPr>
          <p:cNvPr id="6" name="Θέση υποσέλιδου 1" descr=".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Potigam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</a:rPr>
              <a:t>nomater</a:t>
            </a:r>
            <a:endParaRPr lang="el-GR" sz="1400" dirty="0">
              <a:solidFill>
                <a:schemeClr val="tx1"/>
              </a:solidFill>
            </a:endParaRPr>
          </a:p>
        </p:txBody>
      </p:sp>
      <p:sp>
        <p:nvSpPr>
          <p:cNvPr id="5" name="Θέση αριθμού διαφάνειας 1" descr=".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26A-630D-4CB4-B088-BAB00F4188E9}" type="slidenum">
              <a:rPr lang="el-GR" sz="1400" smtClean="0">
                <a:solidFill>
                  <a:schemeClr val="tx1"/>
                </a:solidFill>
              </a:rPr>
              <a:t>8</a:t>
            </a:fld>
            <a:endParaRPr lang="el-G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1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/>
              <a:t>Δύο περιεχόμενα </a:t>
            </a:r>
            <a:r>
              <a:rPr lang="en-US" b="1" dirty="0" smtClean="0"/>
              <a:t>2</a:t>
            </a:r>
            <a:r>
              <a:rPr lang="el-GR" b="1" dirty="0" smtClean="0"/>
              <a:t> </a:t>
            </a:r>
            <a:endParaRPr lang="el-GR" b="1" dirty="0"/>
          </a:p>
        </p:txBody>
      </p:sp>
      <p:pic>
        <p:nvPicPr>
          <p:cNvPr id="9" name="Θέση περιεχομένου 1" descr="Εικόνα ........ "/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10" name="Θέση περιεχομένου 2" descr="Εικόνα.....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  <p:sp>
        <p:nvSpPr>
          <p:cNvPr id="2" name="Θέση υποσέλιδου 1" descr=".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Potigam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</a:rPr>
              <a:t>nomater</a:t>
            </a:r>
            <a:endParaRPr lang="el-GR" sz="1400" dirty="0">
              <a:solidFill>
                <a:schemeClr val="tx1"/>
              </a:solidFill>
            </a:endParaRPr>
          </a:p>
        </p:txBody>
      </p:sp>
      <p:sp>
        <p:nvSpPr>
          <p:cNvPr id="5" name="Θέση αριθμού διαφάνειας 1" descr=".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26A-630D-4CB4-B088-BAB00F4188E9}" type="slidenum">
              <a:rPr lang="el-GR" sz="1400" smtClean="0">
                <a:solidFill>
                  <a:schemeClr val="tx1"/>
                </a:solidFill>
              </a:rPr>
              <a:t>9</a:t>
            </a:fld>
            <a:endParaRPr lang="el-G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6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/>
              <a:t>Σύγκριση</a:t>
            </a:r>
            <a:r>
              <a:rPr lang="en-US" b="1" dirty="0" smtClean="0"/>
              <a:t> 1</a:t>
            </a:r>
            <a:endParaRPr lang="el-GR" b="1" dirty="0"/>
          </a:p>
        </p:txBody>
      </p:sp>
      <p:sp>
        <p:nvSpPr>
          <p:cNvPr id="7" name="Θέση περιεχομένου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sz="2800" dirty="0" smtClean="0"/>
              <a:t>Αντικείμενο 1</a:t>
            </a:r>
            <a:endParaRPr lang="el-GR" sz="2800" dirty="0"/>
          </a:p>
        </p:txBody>
      </p:sp>
      <p:sp>
        <p:nvSpPr>
          <p:cNvPr id="8" name="Θέση περιεχομένου 2"/>
          <p:cNvSpPr>
            <a:spLocks noGrp="1"/>
          </p:cNvSpPr>
          <p:nvPr>
            <p:ph sz="half" idx="2"/>
            <p:custDataLst>
              <p:tags r:id="rId1"/>
            </p:custDataLst>
          </p:nvPr>
        </p:nvSpPr>
        <p:spPr/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  <a:buFont typeface="Calibri" panose="020F0502020204030204" pitchFamily="34" charset="0"/>
              <a:buChar char="●"/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adipisicing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do </a:t>
            </a:r>
            <a:r>
              <a:rPr lang="en-US" dirty="0" err="1" smtClean="0"/>
              <a:t>eiusmod</a:t>
            </a:r>
            <a:r>
              <a:rPr lang="en-US" dirty="0" smtClean="0"/>
              <a:t> </a:t>
            </a:r>
            <a:r>
              <a:rPr lang="en-US" dirty="0" err="1" smtClean="0"/>
              <a:t>tempor</a:t>
            </a:r>
            <a:r>
              <a:rPr lang="en-US" dirty="0" smtClean="0"/>
              <a:t> </a:t>
            </a:r>
            <a:r>
              <a:rPr lang="en-US" dirty="0" err="1" smtClean="0"/>
              <a:t>incididunt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labore</a:t>
            </a:r>
            <a:r>
              <a:rPr lang="en-US" dirty="0" smtClean="0"/>
              <a:t> et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</a:t>
            </a:r>
            <a:r>
              <a:rPr lang="en-US" dirty="0" smtClean="0"/>
              <a:t>.</a:t>
            </a:r>
          </a:p>
          <a:p>
            <a:pPr>
              <a:spcBef>
                <a:spcPts val="0"/>
              </a:spcBef>
              <a:buFont typeface="Calibri" panose="020F0502020204030204" pitchFamily="34" charset="0"/>
              <a:buChar char="●"/>
            </a:pP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exercitation </a:t>
            </a:r>
            <a:r>
              <a:rPr lang="en-US" dirty="0" err="1" smtClean="0"/>
              <a:t>ullamco</a:t>
            </a:r>
            <a:r>
              <a:rPr lang="en-US" dirty="0" smtClean="0"/>
              <a:t> </a:t>
            </a:r>
            <a:r>
              <a:rPr lang="en-US" dirty="0" err="1" smtClean="0"/>
              <a:t>laboris</a:t>
            </a:r>
            <a:r>
              <a:rPr lang="en-US" dirty="0" smtClean="0"/>
              <a:t> nisi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</a:t>
            </a:r>
          </a:p>
        </p:txBody>
      </p:sp>
      <p:sp>
        <p:nvSpPr>
          <p:cNvPr id="9" name="Θέση περιεχομένου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l-GR" sz="2800" dirty="0" smtClean="0"/>
              <a:t>Αντικείμενο 2</a:t>
            </a:r>
            <a:endParaRPr lang="el-GR" sz="2800" dirty="0"/>
          </a:p>
        </p:txBody>
      </p:sp>
      <p:sp>
        <p:nvSpPr>
          <p:cNvPr id="12" name="Θέση περιεχομένου 4"/>
          <p:cNvSpPr>
            <a:spLocks noGrp="1"/>
          </p:cNvSpPr>
          <p:nvPr>
            <p:ph sz="quarter" idx="4"/>
            <p:custDataLst>
              <p:tags r:id="rId2"/>
            </p:custDataLst>
          </p:nvPr>
        </p:nvSpPr>
        <p:spPr/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  <a:buFont typeface="Calibri" panose="020F0502020204030204" pitchFamily="34" charset="0"/>
              <a:buChar char="●"/>
            </a:pP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</a:t>
            </a:r>
            <a:r>
              <a:rPr lang="en-US" dirty="0" smtClean="0"/>
              <a:t> </a:t>
            </a:r>
            <a:r>
              <a:rPr lang="en-US" dirty="0" err="1" smtClean="0"/>
              <a:t>irure</a:t>
            </a:r>
            <a:r>
              <a:rPr lang="en-US" dirty="0" smtClean="0"/>
              <a:t> dolor in </a:t>
            </a:r>
            <a:r>
              <a:rPr lang="en-US" dirty="0" err="1" smtClean="0"/>
              <a:t>reprehenderit</a:t>
            </a:r>
            <a:r>
              <a:rPr lang="en-US" dirty="0" smtClean="0"/>
              <a:t> in </a:t>
            </a:r>
            <a:r>
              <a:rPr lang="en-US" dirty="0" err="1" smtClean="0"/>
              <a:t>voluptate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cillum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fugiat</a:t>
            </a:r>
            <a:r>
              <a:rPr lang="en-US" dirty="0" smtClean="0"/>
              <a:t> </a:t>
            </a:r>
            <a:r>
              <a:rPr lang="en-US" dirty="0" err="1" smtClean="0"/>
              <a:t>nulla</a:t>
            </a:r>
            <a:r>
              <a:rPr lang="en-US" dirty="0" smtClean="0"/>
              <a:t> </a:t>
            </a:r>
            <a:r>
              <a:rPr lang="en-US" dirty="0" err="1" smtClean="0"/>
              <a:t>pariatur</a:t>
            </a:r>
            <a:r>
              <a:rPr lang="en-US" dirty="0" smtClean="0"/>
              <a:t>.</a:t>
            </a:r>
          </a:p>
          <a:p>
            <a:pPr>
              <a:spcBef>
                <a:spcPts val="0"/>
              </a:spcBef>
              <a:buFont typeface="Calibri" panose="020F0502020204030204" pitchFamily="34" charset="0"/>
              <a:buChar char="●"/>
            </a:pPr>
            <a:r>
              <a:rPr lang="en-US" dirty="0" err="1" smtClean="0"/>
              <a:t>Excepteur</a:t>
            </a:r>
            <a:r>
              <a:rPr lang="en-US" dirty="0" smtClean="0"/>
              <a:t> </a:t>
            </a:r>
            <a:r>
              <a:rPr lang="en-US" dirty="0" err="1" smtClean="0"/>
              <a:t>sint</a:t>
            </a:r>
            <a:r>
              <a:rPr lang="en-US" dirty="0" smtClean="0"/>
              <a:t> </a:t>
            </a:r>
            <a:r>
              <a:rPr lang="en-US" dirty="0" err="1" smtClean="0"/>
              <a:t>occaecat</a:t>
            </a:r>
            <a:r>
              <a:rPr lang="en-US" dirty="0" smtClean="0"/>
              <a:t> </a:t>
            </a:r>
            <a:r>
              <a:rPr lang="en-US" dirty="0" err="1" smtClean="0"/>
              <a:t>cupidatat</a:t>
            </a:r>
            <a:r>
              <a:rPr lang="en-US" dirty="0" smtClean="0"/>
              <a:t> non </a:t>
            </a:r>
            <a:r>
              <a:rPr lang="en-US" dirty="0" err="1" smtClean="0"/>
              <a:t>proident</a:t>
            </a:r>
            <a:r>
              <a:rPr lang="en-US" dirty="0" smtClean="0"/>
              <a:t>, </a:t>
            </a:r>
            <a:r>
              <a:rPr lang="en-US" dirty="0" err="1" smtClean="0"/>
              <a:t>sunt</a:t>
            </a:r>
            <a:r>
              <a:rPr lang="en-US" dirty="0" smtClean="0"/>
              <a:t> in culpa qui </a:t>
            </a:r>
            <a:r>
              <a:rPr lang="en-US" dirty="0" err="1" smtClean="0"/>
              <a:t>officia</a:t>
            </a:r>
            <a:r>
              <a:rPr lang="en-US" dirty="0" smtClean="0"/>
              <a:t> </a:t>
            </a:r>
            <a:r>
              <a:rPr lang="en-US" dirty="0" err="1" smtClean="0"/>
              <a:t>deserunt</a:t>
            </a:r>
            <a:r>
              <a:rPr lang="en-US" dirty="0" smtClean="0"/>
              <a:t> </a:t>
            </a:r>
            <a:r>
              <a:rPr lang="en-US" dirty="0" err="1" smtClean="0"/>
              <a:t>mollit</a:t>
            </a:r>
            <a:r>
              <a:rPr lang="en-US" dirty="0" smtClean="0"/>
              <a:t> </a:t>
            </a:r>
            <a:r>
              <a:rPr lang="en-US" dirty="0" err="1" smtClean="0"/>
              <a:t>anim</a:t>
            </a:r>
            <a:r>
              <a:rPr lang="en-US" dirty="0" smtClean="0"/>
              <a:t> id </a:t>
            </a:r>
            <a:r>
              <a:rPr lang="en-US" dirty="0" err="1" smtClean="0"/>
              <a:t>est</a:t>
            </a:r>
            <a:r>
              <a:rPr lang="en-US" dirty="0" smtClean="0"/>
              <a:t> </a:t>
            </a:r>
            <a:r>
              <a:rPr lang="en-US" dirty="0" err="1" smtClean="0"/>
              <a:t>laborum</a:t>
            </a:r>
            <a:r>
              <a:rPr lang="en-US" dirty="0" smtClean="0"/>
              <a:t>.</a:t>
            </a:r>
          </a:p>
        </p:txBody>
      </p:sp>
      <p:sp>
        <p:nvSpPr>
          <p:cNvPr id="2" name="Θέση υποσέλιδου 1" descr=".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Potigam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</a:rPr>
              <a:t>nomater</a:t>
            </a:r>
            <a:endParaRPr lang="el-GR" sz="1400" dirty="0">
              <a:solidFill>
                <a:schemeClr val="tx1"/>
              </a:solidFill>
            </a:endParaRPr>
          </a:p>
        </p:txBody>
      </p:sp>
      <p:sp>
        <p:nvSpPr>
          <p:cNvPr id="5" name="Θέση αριθμού διαφάνειας 1" descr=".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26A-630D-4CB4-B088-BAB00F4188E9}" type="slidenum">
              <a:rPr lang="el-GR" sz="1400" smtClean="0">
                <a:solidFill>
                  <a:schemeClr val="tx1"/>
                </a:solidFill>
              </a:rPr>
              <a:t>10</a:t>
            </a:fld>
            <a:endParaRPr lang="el-G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38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/>
              <a:t>Σύγκριση </a:t>
            </a:r>
            <a:r>
              <a:rPr lang="en-US" b="1" dirty="0" smtClean="0"/>
              <a:t>2</a:t>
            </a:r>
            <a:endParaRPr lang="el-GR" b="1" dirty="0"/>
          </a:p>
        </p:txBody>
      </p:sp>
      <p:sp>
        <p:nvSpPr>
          <p:cNvPr id="2" name="Θέση περιεχομένου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sz="2800" dirty="0" smtClean="0"/>
              <a:t>Εικόνα</a:t>
            </a:r>
            <a:endParaRPr lang="el-GR" sz="2800" dirty="0"/>
          </a:p>
        </p:txBody>
      </p:sp>
      <p:pic>
        <p:nvPicPr>
          <p:cNvPr id="9" name="Θέση περιεχομένου 2" descr="Εικόνα.....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635448"/>
            <a:ext cx="4040188" cy="3030141"/>
          </a:xfrm>
        </p:spPr>
      </p:pic>
      <p:sp>
        <p:nvSpPr>
          <p:cNvPr id="3" name="Θέση περιεχομένου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l-GR" sz="2800" dirty="0" smtClean="0"/>
              <a:t>Κείμενο</a:t>
            </a:r>
            <a:endParaRPr lang="el-GR" sz="2800" dirty="0"/>
          </a:p>
        </p:txBody>
      </p:sp>
      <p:sp>
        <p:nvSpPr>
          <p:cNvPr id="4" name="Θέση περιεχομένου 4"/>
          <p:cNvSpPr>
            <a:spLocks noGrp="1"/>
          </p:cNvSpPr>
          <p:nvPr>
            <p:ph sz="quarter" idx="4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1200"/>
              </a:spcAft>
              <a:buFont typeface="Calibri" panose="020F0502020204030204" pitchFamily="34" charset="0"/>
              <a:buChar char="●"/>
            </a:pPr>
            <a:r>
              <a:rPr lang="en-US" sz="2200" dirty="0" err="1" smtClean="0"/>
              <a:t>Lorem</a:t>
            </a:r>
            <a:r>
              <a:rPr lang="en-US" sz="2200" dirty="0" smtClean="0"/>
              <a:t> </a:t>
            </a:r>
            <a:r>
              <a:rPr lang="en-US" sz="2200" dirty="0" err="1" smtClean="0"/>
              <a:t>ipsum</a:t>
            </a:r>
            <a:r>
              <a:rPr lang="en-US" sz="2200" dirty="0" smtClean="0"/>
              <a:t> dolor sit </a:t>
            </a:r>
            <a:r>
              <a:rPr lang="en-US" sz="2200" dirty="0" err="1" smtClean="0"/>
              <a:t>amet</a:t>
            </a:r>
            <a:r>
              <a:rPr lang="en-US" sz="2200" dirty="0" smtClean="0"/>
              <a:t>, </a:t>
            </a:r>
            <a:r>
              <a:rPr lang="en-US" sz="2200" dirty="0" err="1" smtClean="0"/>
              <a:t>consectetur</a:t>
            </a:r>
            <a:r>
              <a:rPr lang="en-US" sz="2200" dirty="0" smtClean="0"/>
              <a:t> </a:t>
            </a:r>
            <a:r>
              <a:rPr lang="en-US" sz="2200" dirty="0" err="1" smtClean="0"/>
              <a:t>adipisicing</a:t>
            </a:r>
            <a:r>
              <a:rPr lang="en-US" sz="2200" dirty="0" smtClean="0"/>
              <a:t> </a:t>
            </a:r>
            <a:r>
              <a:rPr lang="en-US" sz="2200" dirty="0" err="1" smtClean="0"/>
              <a:t>elit</a:t>
            </a:r>
            <a:r>
              <a:rPr lang="en-US" sz="2200" dirty="0" smtClean="0"/>
              <a:t>, </a:t>
            </a:r>
            <a:r>
              <a:rPr lang="en-US" sz="2200" dirty="0" err="1" smtClean="0"/>
              <a:t>sed</a:t>
            </a:r>
            <a:r>
              <a:rPr lang="en-US" sz="2200" dirty="0" smtClean="0"/>
              <a:t> do </a:t>
            </a:r>
            <a:r>
              <a:rPr lang="en-US" sz="2200" dirty="0" err="1" smtClean="0"/>
              <a:t>eiusmod</a:t>
            </a:r>
            <a:r>
              <a:rPr lang="en-US" sz="2200" dirty="0" smtClean="0"/>
              <a:t> </a:t>
            </a:r>
            <a:r>
              <a:rPr lang="en-US" sz="2200" dirty="0" err="1" smtClean="0"/>
              <a:t>tempor</a:t>
            </a:r>
            <a:r>
              <a:rPr lang="en-US" sz="2200" dirty="0" smtClean="0"/>
              <a:t> </a:t>
            </a:r>
            <a:r>
              <a:rPr lang="en-US" sz="2200" dirty="0" err="1" smtClean="0"/>
              <a:t>incididunt</a:t>
            </a:r>
            <a:r>
              <a:rPr lang="en-US" sz="2200" dirty="0" smtClean="0"/>
              <a:t> </a:t>
            </a:r>
            <a:r>
              <a:rPr lang="en-US" sz="2200" dirty="0" err="1" smtClean="0"/>
              <a:t>ut</a:t>
            </a:r>
            <a:r>
              <a:rPr lang="en-US" sz="2200" dirty="0" smtClean="0"/>
              <a:t> </a:t>
            </a:r>
            <a:r>
              <a:rPr lang="en-US" sz="2200" dirty="0" err="1" smtClean="0"/>
              <a:t>labore</a:t>
            </a:r>
            <a:r>
              <a:rPr lang="en-US" sz="2200" dirty="0" smtClean="0"/>
              <a:t> et </a:t>
            </a:r>
            <a:r>
              <a:rPr lang="en-US" sz="2200" dirty="0" err="1" smtClean="0"/>
              <a:t>dolore</a:t>
            </a:r>
            <a:r>
              <a:rPr lang="en-US" sz="2200" dirty="0" smtClean="0"/>
              <a:t> magna </a:t>
            </a:r>
            <a:r>
              <a:rPr lang="en-US" sz="2200" dirty="0" err="1" smtClean="0"/>
              <a:t>aliqua</a:t>
            </a:r>
            <a:r>
              <a:rPr lang="en-US" sz="2200" dirty="0" smtClean="0"/>
              <a:t>.</a:t>
            </a:r>
          </a:p>
          <a:p>
            <a:pPr>
              <a:spcBef>
                <a:spcPts val="0"/>
              </a:spcBef>
              <a:spcAft>
                <a:spcPts val="1200"/>
              </a:spcAft>
              <a:buFont typeface="Calibri" panose="020F0502020204030204" pitchFamily="34" charset="0"/>
              <a:buChar char="●"/>
            </a:pPr>
            <a:r>
              <a:rPr lang="en-US" sz="2200" dirty="0" err="1" smtClean="0"/>
              <a:t>Ut</a:t>
            </a:r>
            <a:r>
              <a:rPr lang="en-US" sz="2200" dirty="0" smtClean="0"/>
              <a:t> </a:t>
            </a:r>
            <a:r>
              <a:rPr lang="en-US" sz="2200" dirty="0" err="1" smtClean="0"/>
              <a:t>enim</a:t>
            </a:r>
            <a:r>
              <a:rPr lang="en-US" sz="2200" dirty="0" smtClean="0"/>
              <a:t> ad minim </a:t>
            </a:r>
            <a:r>
              <a:rPr lang="en-US" sz="2200" dirty="0" err="1" smtClean="0"/>
              <a:t>veniam</a:t>
            </a:r>
            <a:r>
              <a:rPr lang="en-US" sz="2200" dirty="0" smtClean="0"/>
              <a:t>, </a:t>
            </a:r>
            <a:r>
              <a:rPr lang="en-US" sz="2200" dirty="0" err="1" smtClean="0"/>
              <a:t>quis</a:t>
            </a:r>
            <a:r>
              <a:rPr lang="en-US" sz="2200" dirty="0" smtClean="0"/>
              <a:t> </a:t>
            </a:r>
            <a:r>
              <a:rPr lang="en-US" sz="2200" dirty="0" err="1" smtClean="0"/>
              <a:t>nostrud</a:t>
            </a:r>
            <a:r>
              <a:rPr lang="en-US" sz="2200" dirty="0" smtClean="0"/>
              <a:t> exercitation </a:t>
            </a:r>
            <a:r>
              <a:rPr lang="en-US" sz="2200" dirty="0" err="1" smtClean="0"/>
              <a:t>ullamco</a:t>
            </a:r>
            <a:r>
              <a:rPr lang="en-US" sz="2200" dirty="0" smtClean="0"/>
              <a:t> </a:t>
            </a:r>
            <a:r>
              <a:rPr lang="en-US" sz="2200" dirty="0" err="1" smtClean="0"/>
              <a:t>laboris</a:t>
            </a:r>
            <a:r>
              <a:rPr lang="en-US" sz="2200" dirty="0" smtClean="0"/>
              <a:t> nisi </a:t>
            </a:r>
            <a:r>
              <a:rPr lang="en-US" sz="2200" dirty="0" err="1" smtClean="0"/>
              <a:t>ut</a:t>
            </a:r>
            <a:r>
              <a:rPr lang="en-US" sz="2200" dirty="0" smtClean="0"/>
              <a:t> </a:t>
            </a:r>
            <a:r>
              <a:rPr lang="en-US" sz="2200" dirty="0" err="1" smtClean="0"/>
              <a:t>aliquip</a:t>
            </a:r>
            <a:r>
              <a:rPr lang="en-US" sz="2200" dirty="0" smtClean="0"/>
              <a:t>.</a:t>
            </a:r>
          </a:p>
          <a:p>
            <a:pPr>
              <a:spcBef>
                <a:spcPts val="0"/>
              </a:spcBef>
              <a:buFont typeface="Calibri" panose="020F0502020204030204" pitchFamily="34" charset="0"/>
              <a:buChar char="●"/>
            </a:pPr>
            <a:r>
              <a:rPr lang="en-US" sz="2200" dirty="0" err="1" smtClean="0"/>
              <a:t>Duis</a:t>
            </a:r>
            <a:r>
              <a:rPr lang="en-US" sz="2200" dirty="0" smtClean="0"/>
              <a:t> </a:t>
            </a:r>
            <a:r>
              <a:rPr lang="en-US" sz="2200" dirty="0" err="1" smtClean="0"/>
              <a:t>aute</a:t>
            </a:r>
            <a:r>
              <a:rPr lang="en-US" sz="2200" dirty="0" smtClean="0"/>
              <a:t> </a:t>
            </a:r>
            <a:r>
              <a:rPr lang="en-US" sz="2200" dirty="0" err="1" smtClean="0"/>
              <a:t>irure</a:t>
            </a:r>
            <a:r>
              <a:rPr lang="en-US" sz="2200" dirty="0" smtClean="0"/>
              <a:t> dolor in </a:t>
            </a:r>
            <a:r>
              <a:rPr lang="en-US" sz="2200" dirty="0" err="1" smtClean="0"/>
              <a:t>reprehenderit</a:t>
            </a:r>
            <a:r>
              <a:rPr lang="en-US" sz="2200" dirty="0" smtClean="0"/>
              <a:t>.</a:t>
            </a:r>
          </a:p>
        </p:txBody>
      </p:sp>
      <p:sp>
        <p:nvSpPr>
          <p:cNvPr id="7" name="Θέση υποσέλιδου 1" descr=".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Potigam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</a:rPr>
              <a:t>nomater</a:t>
            </a:r>
            <a:endParaRPr lang="el-GR" sz="1400" dirty="0">
              <a:solidFill>
                <a:schemeClr val="tx1"/>
              </a:solidFill>
            </a:endParaRPr>
          </a:p>
        </p:txBody>
      </p:sp>
      <p:sp>
        <p:nvSpPr>
          <p:cNvPr id="5" name="Θέση αριθμού διαφάνειας 1" descr=".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26A-630D-4CB4-B088-BAB00F4188E9}" type="slidenum">
              <a:rPr lang="el-GR" sz="1400" smtClean="0">
                <a:solidFill>
                  <a:schemeClr val="tx1"/>
                </a:solidFill>
              </a:rPr>
              <a:t>11</a:t>
            </a:fld>
            <a:endParaRPr lang="el-G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378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Περιεχόμενο με λεζάντα 1</a:t>
            </a:r>
            <a:endParaRPr lang="el-GR" dirty="0"/>
          </a:p>
        </p:txBody>
      </p:sp>
      <p:sp>
        <p:nvSpPr>
          <p:cNvPr id="8" name="Θέση περιεχομένου 1"/>
          <p:cNvSpPr>
            <a:spLocks noGrp="1"/>
          </p:cNvSpPr>
          <p:nvPr>
            <p:ph type="body" sz="half" idx="2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sz="2400" dirty="0" err="1" smtClean="0"/>
              <a:t>Lorem</a:t>
            </a:r>
            <a:r>
              <a:rPr lang="en-US" sz="2400" dirty="0" smtClean="0"/>
              <a:t> </a:t>
            </a:r>
            <a:r>
              <a:rPr lang="en-US" sz="2400" dirty="0" err="1" smtClean="0"/>
              <a:t>ipsum</a:t>
            </a:r>
            <a:r>
              <a:rPr lang="en-US" sz="2400" dirty="0" smtClean="0"/>
              <a:t> dolor sit </a:t>
            </a:r>
            <a:r>
              <a:rPr lang="en-US" sz="2400" dirty="0" err="1" smtClean="0"/>
              <a:t>amet</a:t>
            </a:r>
            <a:r>
              <a:rPr lang="en-US" sz="2400" dirty="0" smtClean="0"/>
              <a:t>, </a:t>
            </a:r>
            <a:r>
              <a:rPr lang="en-US" sz="2400" dirty="0" err="1" smtClean="0"/>
              <a:t>consectetur</a:t>
            </a:r>
            <a:r>
              <a:rPr lang="en-US" sz="2400" dirty="0" smtClean="0"/>
              <a:t> </a:t>
            </a:r>
            <a:r>
              <a:rPr lang="en-US" sz="2400" dirty="0" err="1" smtClean="0"/>
              <a:t>adipisicing</a:t>
            </a:r>
            <a:r>
              <a:rPr lang="en-US" sz="2400" dirty="0" smtClean="0"/>
              <a:t> </a:t>
            </a:r>
            <a:r>
              <a:rPr lang="en-US" sz="2400" dirty="0" err="1" smtClean="0"/>
              <a:t>elit</a:t>
            </a:r>
            <a:r>
              <a:rPr lang="en-US" sz="2400" dirty="0" smtClean="0"/>
              <a:t>, </a:t>
            </a:r>
            <a:r>
              <a:rPr lang="en-US" sz="2400" dirty="0" err="1" smtClean="0"/>
              <a:t>sed</a:t>
            </a:r>
            <a:r>
              <a:rPr lang="en-US" sz="2400" dirty="0" smtClean="0"/>
              <a:t> do </a:t>
            </a:r>
            <a:r>
              <a:rPr lang="en-US" sz="2400" dirty="0" err="1" smtClean="0"/>
              <a:t>eiusmod</a:t>
            </a:r>
            <a:r>
              <a:rPr lang="en-US" sz="2400" dirty="0" smtClean="0"/>
              <a:t> </a:t>
            </a:r>
            <a:r>
              <a:rPr lang="en-US" sz="2400" dirty="0" err="1" smtClean="0"/>
              <a:t>tempor</a:t>
            </a:r>
            <a:r>
              <a:rPr lang="en-US" sz="2400" dirty="0" smtClean="0"/>
              <a:t> </a:t>
            </a:r>
            <a:r>
              <a:rPr lang="en-US" sz="2400" dirty="0" err="1" smtClean="0"/>
              <a:t>incididunt</a:t>
            </a:r>
            <a:r>
              <a:rPr lang="en-US" sz="2400" dirty="0" smtClean="0"/>
              <a:t> </a:t>
            </a:r>
            <a:r>
              <a:rPr lang="en-US" sz="2400" dirty="0" err="1" smtClean="0"/>
              <a:t>ut</a:t>
            </a:r>
            <a:r>
              <a:rPr lang="en-US" sz="2400" dirty="0" smtClean="0"/>
              <a:t> </a:t>
            </a:r>
            <a:r>
              <a:rPr lang="en-US" sz="2400" dirty="0" err="1" smtClean="0"/>
              <a:t>labore</a:t>
            </a:r>
            <a:r>
              <a:rPr lang="en-US" sz="2400" dirty="0" smtClean="0"/>
              <a:t> et </a:t>
            </a:r>
            <a:r>
              <a:rPr lang="en-US" sz="2400" dirty="0" err="1" smtClean="0"/>
              <a:t>dolore</a:t>
            </a:r>
            <a:r>
              <a:rPr lang="en-US" sz="2400" dirty="0" smtClean="0"/>
              <a:t> magna </a:t>
            </a:r>
            <a:r>
              <a:rPr lang="en-US" sz="2400" dirty="0" err="1" smtClean="0"/>
              <a:t>aliqua</a:t>
            </a:r>
            <a:r>
              <a:rPr lang="en-US" sz="2400" dirty="0" smtClean="0"/>
              <a:t>.</a:t>
            </a:r>
          </a:p>
        </p:txBody>
      </p:sp>
      <p:sp>
        <p:nvSpPr>
          <p:cNvPr id="7" name="Θέση περιεχομένου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  <a:buFont typeface="Calibri" panose="020F0502020204030204" pitchFamily="34" charset="0"/>
              <a:buChar char="●"/>
            </a:pPr>
            <a:r>
              <a:rPr lang="en-US" sz="2800" dirty="0" err="1" smtClean="0"/>
              <a:t>Lorem</a:t>
            </a:r>
            <a:r>
              <a:rPr lang="en-US" sz="2800" dirty="0" smtClean="0"/>
              <a:t> </a:t>
            </a:r>
            <a:r>
              <a:rPr lang="en-US" sz="2800" dirty="0" err="1" smtClean="0"/>
              <a:t>ipsum</a:t>
            </a:r>
            <a:r>
              <a:rPr lang="en-US" sz="2800" dirty="0" smtClean="0"/>
              <a:t> dolor sit </a:t>
            </a:r>
            <a:r>
              <a:rPr lang="en-US" sz="2800" dirty="0" err="1" smtClean="0"/>
              <a:t>amet</a:t>
            </a:r>
            <a:r>
              <a:rPr lang="en-US" sz="2800" dirty="0" smtClean="0"/>
              <a:t>, </a:t>
            </a:r>
            <a:r>
              <a:rPr lang="en-US" sz="2800" dirty="0" err="1" smtClean="0"/>
              <a:t>consectetur</a:t>
            </a:r>
            <a:r>
              <a:rPr lang="en-US" sz="2800" dirty="0" smtClean="0"/>
              <a:t> </a:t>
            </a:r>
            <a:r>
              <a:rPr lang="en-US" sz="2800" dirty="0" err="1" smtClean="0"/>
              <a:t>adipisicing</a:t>
            </a:r>
            <a:r>
              <a:rPr lang="en-US" sz="2800" dirty="0" smtClean="0"/>
              <a:t> </a:t>
            </a:r>
            <a:r>
              <a:rPr lang="en-US" sz="2800" dirty="0" err="1" smtClean="0"/>
              <a:t>elit</a:t>
            </a:r>
            <a:r>
              <a:rPr lang="en-US" sz="2800" dirty="0" smtClean="0"/>
              <a:t>, </a:t>
            </a:r>
            <a:r>
              <a:rPr lang="en-US" sz="2800" dirty="0" err="1" smtClean="0"/>
              <a:t>sed</a:t>
            </a:r>
            <a:r>
              <a:rPr lang="en-US" sz="2800" dirty="0" smtClean="0"/>
              <a:t> do </a:t>
            </a:r>
            <a:r>
              <a:rPr lang="en-US" sz="2800" dirty="0" err="1" smtClean="0"/>
              <a:t>eiusmod</a:t>
            </a:r>
            <a:r>
              <a:rPr lang="en-US" sz="2800" dirty="0" smtClean="0"/>
              <a:t> </a:t>
            </a:r>
            <a:r>
              <a:rPr lang="en-US" sz="2800" dirty="0" err="1" smtClean="0"/>
              <a:t>tempor</a:t>
            </a:r>
            <a:r>
              <a:rPr lang="en-US" sz="2800" dirty="0" smtClean="0"/>
              <a:t> </a:t>
            </a:r>
            <a:r>
              <a:rPr lang="en-US" sz="2800" dirty="0" err="1" smtClean="0"/>
              <a:t>incididunt</a:t>
            </a:r>
            <a:r>
              <a:rPr lang="en-US" sz="2800" dirty="0" smtClean="0"/>
              <a:t> </a:t>
            </a:r>
            <a:r>
              <a:rPr lang="en-US" sz="2800" dirty="0" err="1" smtClean="0"/>
              <a:t>ut</a:t>
            </a:r>
            <a:r>
              <a:rPr lang="en-US" sz="2800" dirty="0" smtClean="0"/>
              <a:t> </a:t>
            </a:r>
            <a:r>
              <a:rPr lang="en-US" sz="2800" dirty="0" err="1" smtClean="0"/>
              <a:t>labore</a:t>
            </a:r>
            <a:r>
              <a:rPr lang="en-US" sz="2800" dirty="0" smtClean="0"/>
              <a:t> et </a:t>
            </a:r>
            <a:r>
              <a:rPr lang="en-US" sz="2800" dirty="0" err="1" smtClean="0"/>
              <a:t>dolore</a:t>
            </a:r>
            <a:r>
              <a:rPr lang="en-US" sz="2800" dirty="0" smtClean="0"/>
              <a:t> magna </a:t>
            </a:r>
            <a:r>
              <a:rPr lang="en-US" sz="2800" dirty="0" err="1" smtClean="0"/>
              <a:t>aliqua</a:t>
            </a:r>
            <a:r>
              <a:rPr lang="en-US" sz="2800" dirty="0" smtClean="0"/>
              <a:t>.</a:t>
            </a:r>
          </a:p>
          <a:p>
            <a:pPr>
              <a:spcBef>
                <a:spcPts val="0"/>
              </a:spcBef>
              <a:buFont typeface="Calibri" panose="020F0502020204030204" pitchFamily="34" charset="0"/>
              <a:buChar char="●"/>
            </a:pPr>
            <a:r>
              <a:rPr lang="en-US" sz="2800" dirty="0" err="1" smtClean="0"/>
              <a:t>Ut</a:t>
            </a:r>
            <a:r>
              <a:rPr lang="en-US" sz="2800" dirty="0" smtClean="0"/>
              <a:t> </a:t>
            </a:r>
            <a:r>
              <a:rPr lang="en-US" sz="2800" dirty="0" err="1" smtClean="0"/>
              <a:t>enim</a:t>
            </a:r>
            <a:r>
              <a:rPr lang="en-US" sz="2800" dirty="0" smtClean="0"/>
              <a:t> ad minim </a:t>
            </a:r>
            <a:r>
              <a:rPr lang="en-US" sz="2800" dirty="0" err="1" smtClean="0"/>
              <a:t>veniam</a:t>
            </a:r>
            <a:r>
              <a:rPr lang="en-US" sz="2800" dirty="0" smtClean="0"/>
              <a:t>, </a:t>
            </a:r>
            <a:r>
              <a:rPr lang="en-US" sz="2800" dirty="0" err="1" smtClean="0"/>
              <a:t>quis</a:t>
            </a:r>
            <a:r>
              <a:rPr lang="en-US" sz="2800" dirty="0" smtClean="0"/>
              <a:t> </a:t>
            </a:r>
            <a:r>
              <a:rPr lang="en-US" sz="2800" dirty="0" err="1" smtClean="0"/>
              <a:t>nostrud</a:t>
            </a:r>
            <a:r>
              <a:rPr lang="en-US" sz="2800" dirty="0" smtClean="0"/>
              <a:t> exercitation </a:t>
            </a:r>
            <a:r>
              <a:rPr lang="en-US" sz="2800" dirty="0" err="1" smtClean="0"/>
              <a:t>ullamco</a:t>
            </a:r>
            <a:r>
              <a:rPr lang="en-US" sz="2800" dirty="0" smtClean="0"/>
              <a:t> </a:t>
            </a:r>
            <a:r>
              <a:rPr lang="en-US" sz="2800" dirty="0" err="1" smtClean="0"/>
              <a:t>laboris</a:t>
            </a:r>
            <a:r>
              <a:rPr lang="en-US" sz="2800" dirty="0" smtClean="0"/>
              <a:t> nisi </a:t>
            </a:r>
            <a:r>
              <a:rPr lang="en-US" sz="2800" dirty="0" err="1" smtClean="0"/>
              <a:t>ut</a:t>
            </a:r>
            <a:r>
              <a:rPr lang="en-US" sz="2800" dirty="0" smtClean="0"/>
              <a:t> </a:t>
            </a:r>
            <a:r>
              <a:rPr lang="en-US" sz="2800" dirty="0" err="1" smtClean="0"/>
              <a:t>aliquip</a:t>
            </a:r>
            <a:r>
              <a:rPr lang="en-US" sz="2800" dirty="0" smtClean="0"/>
              <a:t> ex </a:t>
            </a:r>
            <a:r>
              <a:rPr lang="en-US" sz="2800" dirty="0" err="1" smtClean="0"/>
              <a:t>ea</a:t>
            </a:r>
            <a:r>
              <a:rPr lang="en-US" sz="2800" dirty="0" smtClean="0"/>
              <a:t> </a:t>
            </a:r>
            <a:r>
              <a:rPr lang="en-US" sz="2800" dirty="0" err="1" smtClean="0"/>
              <a:t>commodo</a:t>
            </a:r>
            <a:r>
              <a:rPr lang="en-US" sz="2800" dirty="0" smtClean="0"/>
              <a:t> </a:t>
            </a:r>
            <a:r>
              <a:rPr lang="en-US" sz="2800" dirty="0" err="1" smtClean="0"/>
              <a:t>consequat</a:t>
            </a:r>
            <a:r>
              <a:rPr lang="en-US" sz="2800" dirty="0" smtClean="0"/>
              <a:t>.</a:t>
            </a:r>
          </a:p>
        </p:txBody>
      </p:sp>
      <p:sp>
        <p:nvSpPr>
          <p:cNvPr id="3" name="Θέση υποσέλιδου 1" descr=".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Potigam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</a:rPr>
              <a:t>nomater</a:t>
            </a:r>
            <a:endParaRPr lang="el-GR" sz="1400" dirty="0">
              <a:solidFill>
                <a:schemeClr val="tx1"/>
              </a:solidFill>
            </a:endParaRPr>
          </a:p>
        </p:txBody>
      </p:sp>
      <p:sp>
        <p:nvSpPr>
          <p:cNvPr id="2" name="Θέση αριθμού διαφάνειας 1" descr=".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26A-630D-4CB4-B088-BAB00F4188E9}" type="slidenum">
              <a:rPr lang="el-GR" sz="1400" smtClean="0">
                <a:solidFill>
                  <a:schemeClr val="tx1"/>
                </a:solidFill>
              </a:rPr>
              <a:t>12</a:t>
            </a:fld>
            <a:endParaRPr lang="el-G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28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Περιεχόμενο με λεζάντα </a:t>
            </a:r>
            <a:r>
              <a:rPr lang="en-US" dirty="0" smtClean="0"/>
              <a:t>2</a:t>
            </a:r>
            <a:endParaRPr lang="el-GR" dirty="0"/>
          </a:p>
        </p:txBody>
      </p:sp>
      <p:sp>
        <p:nvSpPr>
          <p:cNvPr id="3" name="Θέση περιεχομένου 1"/>
          <p:cNvSpPr>
            <a:spLocks noGrp="1"/>
          </p:cNvSpPr>
          <p:nvPr>
            <p:ph type="body" sz="half" idx="2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err="1" smtClean="0"/>
              <a:t>Ut</a:t>
            </a:r>
            <a:r>
              <a:rPr lang="en-US" sz="2800" dirty="0" smtClean="0"/>
              <a:t> </a:t>
            </a:r>
            <a:r>
              <a:rPr lang="en-US" sz="2800" dirty="0" err="1" smtClean="0"/>
              <a:t>enim</a:t>
            </a:r>
            <a:r>
              <a:rPr lang="en-US" sz="2800" dirty="0" smtClean="0"/>
              <a:t> ad minim </a:t>
            </a:r>
            <a:r>
              <a:rPr lang="en-US" sz="2800" dirty="0" err="1" smtClean="0"/>
              <a:t>veniam</a:t>
            </a:r>
            <a:r>
              <a:rPr lang="en-US" sz="2800" dirty="0" smtClean="0"/>
              <a:t>, </a:t>
            </a:r>
            <a:r>
              <a:rPr lang="en-US" sz="2800" dirty="0" err="1" smtClean="0"/>
              <a:t>quis</a:t>
            </a:r>
            <a:r>
              <a:rPr lang="en-US" sz="2800" dirty="0" smtClean="0"/>
              <a:t> </a:t>
            </a:r>
            <a:r>
              <a:rPr lang="en-US" sz="2800" dirty="0" err="1" smtClean="0"/>
              <a:t>nostrud</a:t>
            </a:r>
            <a:r>
              <a:rPr lang="en-US" sz="2800" dirty="0" smtClean="0"/>
              <a:t> exercitation </a:t>
            </a:r>
            <a:r>
              <a:rPr lang="en-US" sz="2800" dirty="0" err="1" smtClean="0"/>
              <a:t>ullamco</a:t>
            </a:r>
            <a:r>
              <a:rPr lang="en-US" sz="2800" dirty="0" smtClean="0"/>
              <a:t> </a:t>
            </a:r>
            <a:r>
              <a:rPr lang="en-US" sz="2800" dirty="0" err="1" smtClean="0"/>
              <a:t>laboris</a:t>
            </a:r>
            <a:r>
              <a:rPr lang="en-US" sz="2800" dirty="0" smtClean="0"/>
              <a:t> nisi </a:t>
            </a:r>
            <a:r>
              <a:rPr lang="en-US" sz="2800" dirty="0" err="1" smtClean="0"/>
              <a:t>ut</a:t>
            </a:r>
            <a:r>
              <a:rPr lang="en-US" sz="2800" dirty="0" smtClean="0"/>
              <a:t> </a:t>
            </a:r>
            <a:r>
              <a:rPr lang="en-US" sz="2800" dirty="0" err="1" smtClean="0"/>
              <a:t>aliquip</a:t>
            </a:r>
            <a:r>
              <a:rPr lang="en-US" sz="2800" dirty="0" smtClean="0"/>
              <a:t> ex </a:t>
            </a:r>
            <a:r>
              <a:rPr lang="en-US" sz="2800" dirty="0" err="1" smtClean="0"/>
              <a:t>ea</a:t>
            </a:r>
            <a:r>
              <a:rPr lang="en-US" sz="2800" dirty="0" smtClean="0"/>
              <a:t> </a:t>
            </a:r>
            <a:r>
              <a:rPr lang="en-US" sz="2800" dirty="0" err="1" smtClean="0"/>
              <a:t>commodo</a:t>
            </a:r>
            <a:r>
              <a:rPr lang="en-US" sz="2800" dirty="0" smtClean="0"/>
              <a:t> </a:t>
            </a:r>
            <a:r>
              <a:rPr lang="en-US" sz="2800" dirty="0" err="1" smtClean="0"/>
              <a:t>consequat</a:t>
            </a:r>
            <a:r>
              <a:rPr lang="en-US" sz="2800" dirty="0" smtClean="0"/>
              <a:t>.</a:t>
            </a:r>
          </a:p>
        </p:txBody>
      </p:sp>
      <p:pic>
        <p:nvPicPr>
          <p:cNvPr id="6" name="Θέση περιεχομένου 2" descr="Εικόνα.....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050" y="1700808"/>
            <a:ext cx="5111750" cy="3833812"/>
          </a:xfrm>
        </p:spPr>
      </p:pic>
      <p:sp>
        <p:nvSpPr>
          <p:cNvPr id="2" name="Θέση υποσέλιδου 1" descr=".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Potigam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</a:rPr>
              <a:t>nomater</a:t>
            </a:r>
            <a:endParaRPr lang="el-GR" sz="1400" dirty="0">
              <a:solidFill>
                <a:schemeClr val="tx1"/>
              </a:solidFill>
            </a:endParaRPr>
          </a:p>
        </p:txBody>
      </p:sp>
      <p:sp>
        <p:nvSpPr>
          <p:cNvPr id="4" name="Θέση αριθμού διαφάνειας 1" descr=".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26A-630D-4CB4-B088-BAB00F4188E9}" type="slidenum">
              <a:rPr lang="el-GR" sz="1400" smtClean="0">
                <a:solidFill>
                  <a:schemeClr val="tx1"/>
                </a:solidFill>
              </a:rPr>
              <a:t>13</a:t>
            </a:fld>
            <a:endParaRPr lang="el-G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99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Τίτλο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l-GR" sz="2800" dirty="0" smtClean="0"/>
              <a:t>Εικόνα με λεζάντα</a:t>
            </a:r>
            <a:endParaRPr lang="el-GR" sz="2800" dirty="0"/>
          </a:p>
        </p:txBody>
      </p:sp>
      <p:pic>
        <p:nvPicPr>
          <p:cNvPr id="11" name="Θέση περιεχομένου 1" descr="Εικόνα...."/>
          <p:cNvPicPr>
            <a:picLocks noGrp="1" noChangeAspect="1"/>
          </p:cNvPicPr>
          <p:nvPr>
            <p:ph type="pic"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8" name="Θέση περιεχομένου 2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/>
        <p:txBody>
          <a:bodyPr>
            <a:no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US" sz="2200" dirty="0" err="1" smtClean="0"/>
              <a:t>Lorem</a:t>
            </a:r>
            <a:r>
              <a:rPr lang="en-US" sz="2200" dirty="0" smtClean="0"/>
              <a:t> </a:t>
            </a:r>
            <a:r>
              <a:rPr lang="en-US" sz="2200" dirty="0" err="1" smtClean="0"/>
              <a:t>ipsum</a:t>
            </a:r>
            <a:r>
              <a:rPr lang="en-US" sz="2200" dirty="0" smtClean="0"/>
              <a:t> dolor sit </a:t>
            </a:r>
            <a:r>
              <a:rPr lang="en-US" sz="2200" dirty="0" err="1" smtClean="0"/>
              <a:t>amet</a:t>
            </a:r>
            <a:r>
              <a:rPr lang="en-US" sz="2200" dirty="0" smtClean="0"/>
              <a:t>, </a:t>
            </a:r>
            <a:r>
              <a:rPr lang="en-US" sz="2200" dirty="0" err="1" smtClean="0"/>
              <a:t>consectetur</a:t>
            </a:r>
            <a:r>
              <a:rPr lang="en-US" sz="2200" dirty="0" smtClean="0"/>
              <a:t> </a:t>
            </a:r>
            <a:r>
              <a:rPr lang="en-US" sz="2200" dirty="0" err="1" smtClean="0"/>
              <a:t>adipisicing</a:t>
            </a:r>
            <a:r>
              <a:rPr lang="en-US" sz="2200" dirty="0" smtClean="0"/>
              <a:t> </a:t>
            </a:r>
            <a:r>
              <a:rPr lang="en-US" sz="2200" dirty="0" err="1" smtClean="0"/>
              <a:t>elit</a:t>
            </a:r>
            <a:r>
              <a:rPr lang="en-US" sz="2200" dirty="0" smtClean="0"/>
              <a:t>.</a:t>
            </a:r>
            <a:endParaRPr lang="en-US" sz="2200" dirty="0"/>
          </a:p>
        </p:txBody>
      </p:sp>
      <p:sp>
        <p:nvSpPr>
          <p:cNvPr id="2" name="Θέση υποσέλιδου 1" descr=".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Potigam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</a:rPr>
              <a:t>nomater</a:t>
            </a:r>
            <a:endParaRPr lang="el-GR" sz="1400" dirty="0">
              <a:solidFill>
                <a:schemeClr val="tx1"/>
              </a:solidFill>
            </a:endParaRPr>
          </a:p>
        </p:txBody>
      </p:sp>
      <p:sp>
        <p:nvSpPr>
          <p:cNvPr id="4" name="Θέση αριθμού διαφάνειας 1" descr=".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26A-630D-4CB4-B088-BAB00F4188E9}" type="slidenum">
              <a:rPr lang="el-GR" sz="1400" smtClean="0">
                <a:solidFill>
                  <a:schemeClr val="tx1"/>
                </a:solidFill>
              </a:rPr>
              <a:t>14</a:t>
            </a:fld>
            <a:endParaRPr lang="el-GR" dirty="0">
              <a:solidFill>
                <a:schemeClr val="tx1"/>
              </a:solidFill>
            </a:endParaRPr>
          </a:p>
        </p:txBody>
      </p:sp>
      <p:pic>
        <p:nvPicPr>
          <p:cNvPr id="7" name="Εικόνα 1" descr="Εικονίδιο μετάβασης στα περιεχόμενα.">
            <a:hlinkClick r:id="rId7" action="ppaction://hlinksldjump" tooltip="Επιστροφή στα Περιεχόμενα"/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50" y="6021288"/>
            <a:ext cx="576065" cy="651438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7493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/>
              <a:t>Οδηγίες (</a:t>
            </a:r>
            <a:r>
              <a:rPr lang="en-US" b="1" dirty="0" smtClean="0"/>
              <a:t>1</a:t>
            </a:r>
            <a:r>
              <a:rPr lang="el-GR" b="1" dirty="0" smtClean="0"/>
              <a:t> από 4)</a:t>
            </a:r>
            <a:endParaRPr lang="el-GR" b="1" dirty="0"/>
          </a:p>
        </p:txBody>
      </p:sp>
      <p:sp>
        <p:nvSpPr>
          <p:cNvPr id="3" name="Θέση περιεχομένου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l-GR" sz="2400" b="1" dirty="0" smtClean="0"/>
              <a:t>1.  </a:t>
            </a:r>
            <a:r>
              <a:rPr lang="el-GR" sz="2400" dirty="0" smtClean="0"/>
              <a:t>Το πρότυπο παρουσίασης </a:t>
            </a:r>
          </a:p>
          <a:p>
            <a:pPr marL="400050" lvl="1" indent="0">
              <a:spcBef>
                <a:spcPts val="0"/>
              </a:spcBef>
              <a:buNone/>
            </a:pPr>
            <a:r>
              <a:rPr lang="el-GR" dirty="0" smtClean="0"/>
              <a:t>(</a:t>
            </a:r>
            <a:r>
              <a:rPr lang="en-US" dirty="0" smtClean="0"/>
              <a:t>template</a:t>
            </a:r>
            <a:r>
              <a:rPr lang="el-GR" dirty="0" smtClean="0"/>
              <a:t>)</a:t>
            </a:r>
            <a:r>
              <a:rPr lang="en-US" dirty="0" smtClean="0"/>
              <a:t> </a:t>
            </a:r>
            <a:r>
              <a:rPr lang="el-GR" dirty="0" smtClean="0"/>
              <a:t>περιέχει συγκεκριμένες διατάξεις διαφανειών. Προτιμήστε μια από τις 9 προκαθορισμένες διατάξεις.</a:t>
            </a:r>
          </a:p>
        </p:txBody>
      </p:sp>
      <p:pic>
        <p:nvPicPr>
          <p:cNvPr id="6" name="Θέση περιεχομένου 2" descr="Εικόνα με τις 9 διαφορετικές διατάξεις διαφανειών. 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456517"/>
            <a:ext cx="4038600" cy="2813329"/>
          </a:xfrm>
        </p:spPr>
      </p:pic>
      <p:sp>
        <p:nvSpPr>
          <p:cNvPr id="5" name="Θέση υποσέλιδου 1" descr=".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Potigam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</a:rPr>
              <a:t>nomater</a:t>
            </a:r>
            <a:endParaRPr lang="el-GR" sz="1400" dirty="0">
              <a:solidFill>
                <a:schemeClr val="tx1"/>
              </a:solidFill>
            </a:endParaRPr>
          </a:p>
        </p:txBody>
      </p:sp>
      <p:sp>
        <p:nvSpPr>
          <p:cNvPr id="4" name="Θέση αριθμού διαφάνειας 1" descr=".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90251-5B84-4D2F-A9C7-1C62C4738B3F}" type="slidenum">
              <a:rPr lang="el-GR" sz="1400" smtClean="0">
                <a:solidFill>
                  <a:schemeClr val="tx1"/>
                </a:solidFill>
              </a:rPr>
              <a:pPr/>
              <a:t>15</a:t>
            </a:fld>
            <a:endParaRPr lang="el-G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841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/>
              <a:t>Οδηγίες (</a:t>
            </a:r>
            <a:r>
              <a:rPr lang="en-US" b="1" dirty="0" smtClean="0"/>
              <a:t>2</a:t>
            </a:r>
            <a:r>
              <a:rPr lang="el-GR" b="1" dirty="0" smtClean="0"/>
              <a:t> από 4) </a:t>
            </a:r>
            <a:endParaRPr lang="el-GR" b="1" dirty="0"/>
          </a:p>
        </p:txBody>
      </p:sp>
      <p:sp>
        <p:nvSpPr>
          <p:cNvPr id="12" name="Θέση περιεχομένου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l-GR" sz="2200" b="1" dirty="0" smtClean="0"/>
              <a:t>2.  </a:t>
            </a:r>
            <a:r>
              <a:rPr lang="el-GR" sz="2200" dirty="0" smtClean="0"/>
              <a:t>Κάθε διαφάνεια πρέπει να έχει </a:t>
            </a:r>
            <a:r>
              <a:rPr lang="el-GR" sz="2200" dirty="0"/>
              <a:t>τίτλο που να είναι μοναδικός.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l-GR" sz="2200" b="1" dirty="0" smtClean="0"/>
              <a:t>3.  </a:t>
            </a:r>
            <a:r>
              <a:rPr lang="el-GR" sz="2200" dirty="0" smtClean="0"/>
              <a:t>Ο τίτλος </a:t>
            </a:r>
            <a:r>
              <a:rPr lang="el-GR" sz="2200" dirty="0"/>
              <a:t>διαφάνειας είναι </a:t>
            </a:r>
            <a:r>
              <a:rPr lang="en-US" sz="2200" b="1" dirty="0" smtClean="0"/>
              <a:t>bold</a:t>
            </a:r>
            <a:r>
              <a:rPr lang="en-US" sz="2200" dirty="0" smtClean="0"/>
              <a:t> </a:t>
            </a:r>
            <a:r>
              <a:rPr lang="el-GR" sz="2200" dirty="0" smtClean="0"/>
              <a:t>44</a:t>
            </a:r>
            <a:r>
              <a:rPr lang="en-US" sz="2200" dirty="0" smtClean="0"/>
              <a:t>pt </a:t>
            </a:r>
            <a:r>
              <a:rPr lang="el-GR" sz="2200" dirty="0" smtClean="0"/>
              <a:t>και δεν πρέπει να ξεπερνάει 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l-GR" sz="2200" dirty="0" smtClean="0"/>
              <a:t>τις 2 γραμμές. (Στις 2 γραμμές το μέγεθος γραμματοσειράς προσαρμόζεται αυτόματα από το πρόγραμμα σε </a:t>
            </a:r>
            <a:r>
              <a:rPr lang="en-US" sz="2200" dirty="0" smtClean="0"/>
              <a:t>40pt).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l-GR" sz="2200" b="1" dirty="0" smtClean="0"/>
              <a:t>4.  </a:t>
            </a:r>
            <a:r>
              <a:rPr lang="el-GR" sz="2200" dirty="0" smtClean="0"/>
              <a:t>Χρησιμοποιήστε τα ορισμένα μεγέθη γραμματοσειρών για το 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l-GR" sz="2200" dirty="0" smtClean="0"/>
              <a:t>κείμενο: 32</a:t>
            </a:r>
            <a:r>
              <a:rPr lang="en-US" sz="2200" dirty="0" smtClean="0"/>
              <a:t>pt</a:t>
            </a:r>
            <a:r>
              <a:rPr lang="el-GR" sz="2200" dirty="0" smtClean="0"/>
              <a:t> για το πρώτο επίπεδο, 28</a:t>
            </a:r>
            <a:r>
              <a:rPr lang="en-US" sz="2200" dirty="0" smtClean="0"/>
              <a:t>pt </a:t>
            </a:r>
            <a:r>
              <a:rPr lang="el-GR" sz="2200" dirty="0" smtClean="0"/>
              <a:t>για το δεύτερο, 24</a:t>
            </a:r>
            <a:r>
              <a:rPr lang="en-US" sz="2200" dirty="0" smtClean="0"/>
              <a:t>pt </a:t>
            </a:r>
            <a:r>
              <a:rPr lang="el-GR" sz="2200" dirty="0" smtClean="0"/>
              <a:t>για το τρίτο, 22</a:t>
            </a:r>
            <a:r>
              <a:rPr lang="en-US" sz="2200" dirty="0" smtClean="0"/>
              <a:t>pt</a:t>
            </a:r>
            <a:r>
              <a:rPr lang="el-GR" sz="2200" dirty="0" smtClean="0"/>
              <a:t> για το τέταρτο και 20</a:t>
            </a:r>
            <a:r>
              <a:rPr lang="en-US" sz="2200" dirty="0" smtClean="0"/>
              <a:t>pt</a:t>
            </a:r>
            <a:r>
              <a:rPr lang="el-GR" sz="2200" dirty="0" smtClean="0"/>
              <a:t> για το πέμπτο. Μη χρησιμοποιείτε προσαρμοσμένο μέγεθος μικρότερο από 20</a:t>
            </a:r>
            <a:r>
              <a:rPr lang="en-US" sz="2200" dirty="0" err="1" smtClean="0"/>
              <a:t>pt</a:t>
            </a:r>
            <a:r>
              <a:rPr lang="el-GR" sz="2200" dirty="0" smtClean="0"/>
              <a:t>.</a:t>
            </a:r>
            <a:endParaRPr lang="en-US" sz="2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l-GR" sz="2200" b="1" dirty="0" smtClean="0"/>
              <a:t>5.  </a:t>
            </a:r>
            <a:r>
              <a:rPr lang="el-GR" sz="2200" dirty="0" smtClean="0"/>
              <a:t>Επιλέξτε </a:t>
            </a:r>
            <a:r>
              <a:rPr lang="el-GR" sz="2200" dirty="0"/>
              <a:t>γραμματοσειρές που είναι εύκολο να διαβαστούν και </a:t>
            </a:r>
            <a:endParaRPr lang="el-GR" sz="2200" dirty="0" smtClean="0"/>
          </a:p>
          <a:p>
            <a:pPr marL="400050" lvl="1" indent="0">
              <a:spcBef>
                <a:spcPts val="0"/>
              </a:spcBef>
              <a:buNone/>
            </a:pPr>
            <a:r>
              <a:rPr lang="el-GR" sz="2200" dirty="0" smtClean="0"/>
              <a:t>συναντώνται </a:t>
            </a:r>
            <a:r>
              <a:rPr lang="el-GR" sz="2200" dirty="0"/>
              <a:t>συχνά στα έγγραφα (π.χ. τύπου </a:t>
            </a:r>
            <a:r>
              <a:rPr lang="el-GR" sz="2200" dirty="0" err="1"/>
              <a:t>Sans</a:t>
            </a:r>
            <a:r>
              <a:rPr lang="el-GR" sz="2200" dirty="0"/>
              <a:t> </a:t>
            </a:r>
            <a:r>
              <a:rPr lang="el-GR" sz="2200" dirty="0" err="1"/>
              <a:t>Serif</a:t>
            </a:r>
            <a:r>
              <a:rPr lang="el-GR" sz="2200" dirty="0"/>
              <a:t>), όπως για παράδειγμα οι </a:t>
            </a:r>
            <a:r>
              <a:rPr lang="en-US" sz="2200" dirty="0"/>
              <a:t>Arial</a:t>
            </a:r>
            <a:r>
              <a:rPr lang="el-GR" sz="2200" dirty="0"/>
              <a:t>, </a:t>
            </a:r>
            <a:r>
              <a:rPr lang="en-US" sz="2200" dirty="0"/>
              <a:t>Verdana</a:t>
            </a:r>
            <a:r>
              <a:rPr lang="el-GR" sz="2200" dirty="0"/>
              <a:t>, </a:t>
            </a:r>
            <a:r>
              <a:rPr lang="en-US" sz="2200" dirty="0" smtClean="0"/>
              <a:t>Tahoma, Calibri</a:t>
            </a:r>
            <a:r>
              <a:rPr lang="el-GR" sz="2200" dirty="0" smtClean="0"/>
              <a:t>.</a:t>
            </a:r>
            <a:endParaRPr lang="en-US" sz="2200" dirty="0" smtClean="0"/>
          </a:p>
        </p:txBody>
      </p:sp>
      <p:sp>
        <p:nvSpPr>
          <p:cNvPr id="2" name="Θέση υποσέλιδου 1" descr=".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Potigam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</a:rPr>
              <a:t>nomater</a:t>
            </a:r>
            <a:endParaRPr lang="el-GR" sz="1400" dirty="0">
              <a:solidFill>
                <a:schemeClr val="tx1"/>
              </a:solidFill>
            </a:endParaRPr>
          </a:p>
        </p:txBody>
      </p:sp>
      <p:sp>
        <p:nvSpPr>
          <p:cNvPr id="4" name="Θέση αριθμού διαφάνειας 1" descr=".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90251-5B84-4D2F-A9C7-1C62C4738B3F}" type="slidenum">
              <a:rPr lang="el-GR" sz="1400" smtClean="0">
                <a:solidFill>
                  <a:schemeClr val="tx1"/>
                </a:solidFill>
              </a:rPr>
              <a:pPr/>
              <a:t>16</a:t>
            </a:fld>
            <a:endParaRPr lang="el-G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018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/>
              <a:t>Οδηγίες (</a:t>
            </a:r>
            <a:r>
              <a:rPr lang="en-US" b="1" dirty="0" smtClean="0"/>
              <a:t>3</a:t>
            </a:r>
            <a:r>
              <a:rPr lang="el-GR" b="1" dirty="0" smtClean="0"/>
              <a:t> από 4)</a:t>
            </a:r>
            <a:endParaRPr lang="el-GR" b="1" dirty="0"/>
          </a:p>
        </p:txBody>
      </p:sp>
      <p:sp>
        <p:nvSpPr>
          <p:cNvPr id="3" name="Θέση περιεχομένου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l-GR" sz="2200" b="1" dirty="0" smtClean="0"/>
              <a:t>6.  Μην </a:t>
            </a:r>
            <a:r>
              <a:rPr lang="el-GR" sz="2200" dirty="0"/>
              <a:t>αλλοιώνετε</a:t>
            </a:r>
            <a:r>
              <a:rPr lang="el-GR" sz="2200" b="1" dirty="0"/>
              <a:t> </a:t>
            </a:r>
            <a:r>
              <a:rPr lang="el-GR" sz="2200" dirty="0"/>
              <a:t>τα πλαίσια του τίτλου και του κειμένου ως προς </a:t>
            </a:r>
            <a:endParaRPr lang="el-GR" sz="2200" dirty="0" smtClean="0"/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l-GR" sz="2200" dirty="0" smtClean="0"/>
              <a:t>το </a:t>
            </a:r>
            <a:r>
              <a:rPr lang="el-GR" sz="2200" dirty="0"/>
              <a:t>μέγεθος και τη θέση τους.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l-GR" sz="2200" b="1" dirty="0" smtClean="0"/>
              <a:t>7.  </a:t>
            </a:r>
            <a:r>
              <a:rPr lang="el-GR" sz="2200" dirty="0" smtClean="0"/>
              <a:t>Μη χρησιμοποιείται αλλαγή χρώματος για επισήμανση λέξεων. 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l-GR" sz="2200" dirty="0" smtClean="0"/>
              <a:t>Συνίσταται η χρήση </a:t>
            </a:r>
            <a:r>
              <a:rPr lang="en-US" sz="2200" b="1" dirty="0" smtClean="0"/>
              <a:t>bold</a:t>
            </a:r>
            <a:r>
              <a:rPr lang="en-US" sz="2200" dirty="0" smtClean="0"/>
              <a:t>.</a:t>
            </a:r>
            <a:endParaRPr lang="el-GR" sz="2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l-GR" sz="2200" b="1" dirty="0" smtClean="0"/>
              <a:t>8.  </a:t>
            </a:r>
            <a:r>
              <a:rPr lang="el-GR" sz="2200" dirty="0" smtClean="0"/>
              <a:t>Συνίσταται να χρησιμοποιείται  </a:t>
            </a:r>
            <a:r>
              <a:rPr lang="el-GR" sz="2200" b="1" dirty="0" smtClean="0"/>
              <a:t>1</a:t>
            </a:r>
            <a:r>
              <a:rPr lang="el-GR" sz="2200" dirty="0" smtClean="0"/>
              <a:t> σχήμα, γράφημα, εικόνα, 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l-GR" sz="2200" dirty="0" smtClean="0"/>
              <a:t>φωτογραφία ανά διαφάνεια</a:t>
            </a:r>
            <a:r>
              <a:rPr lang="en-US" sz="2200" dirty="0" smtClean="0"/>
              <a:t>.</a:t>
            </a:r>
            <a:r>
              <a:rPr lang="el-GR" sz="2200" dirty="0" smtClean="0"/>
              <a:t> </a:t>
            </a:r>
            <a:r>
              <a:rPr lang="el-GR" sz="2200" dirty="0"/>
              <a:t>Συνίσταται να χρησιμοποιούνται μόνο όσα σχήματα χρειάζονται για να αποδώσουν την απαιτούμενη </a:t>
            </a:r>
            <a:r>
              <a:rPr lang="el-GR" sz="2200" dirty="0" smtClean="0"/>
              <a:t>πληροφορία, </a:t>
            </a:r>
            <a:r>
              <a:rPr lang="el-GR" sz="2200" dirty="0"/>
              <a:t>και όχι για «διακόσμηση».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l-GR" sz="2200" b="1" dirty="0" smtClean="0"/>
              <a:t>9.  </a:t>
            </a:r>
            <a:r>
              <a:rPr lang="el-GR" sz="2200" dirty="0" smtClean="0"/>
              <a:t>Συνίσταται να χρησιμοποιούνται μέχρι 6 </a:t>
            </a:r>
            <a:r>
              <a:rPr lang="en-US" sz="2200" dirty="0" smtClean="0"/>
              <a:t>bullets </a:t>
            </a:r>
            <a:r>
              <a:rPr lang="el-GR" sz="2200" dirty="0" smtClean="0"/>
              <a:t>ανά διαφάνεια. </a:t>
            </a:r>
          </a:p>
          <a:p>
            <a:pPr marL="400050" lvl="1" indent="0">
              <a:spcBef>
                <a:spcPts val="0"/>
              </a:spcBef>
              <a:buNone/>
            </a:pPr>
            <a:r>
              <a:rPr lang="el-GR" sz="2200" dirty="0" smtClean="0"/>
              <a:t>Διαφάνειες που περιέχουν μεγάλη ποσότητα πληροφορίας, καλό είναι να αναλύονται σε επιμέρους διαφάνειες. </a:t>
            </a:r>
          </a:p>
        </p:txBody>
      </p:sp>
      <p:sp>
        <p:nvSpPr>
          <p:cNvPr id="5" name="Θέση υποσέλιδου 1" descr=".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Potigam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</a:rPr>
              <a:t>nomater</a:t>
            </a:r>
            <a:endParaRPr lang="el-GR" sz="1400" dirty="0">
              <a:solidFill>
                <a:schemeClr val="tx1"/>
              </a:solidFill>
            </a:endParaRPr>
          </a:p>
        </p:txBody>
      </p:sp>
      <p:sp>
        <p:nvSpPr>
          <p:cNvPr id="4" name="Θέση αριθμού διαφάνειας 1" descr=".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90251-5B84-4D2F-A9C7-1C62C4738B3F}" type="slidenum">
              <a:rPr lang="el-GR" sz="1400" smtClean="0">
                <a:solidFill>
                  <a:schemeClr val="tx1"/>
                </a:solidFill>
              </a:rPr>
              <a:pPr/>
              <a:t>17</a:t>
            </a:fld>
            <a:endParaRPr lang="el-G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583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/>
              <a:t>Οδηγίες (4 από 4)</a:t>
            </a:r>
            <a:endParaRPr lang="el-GR" b="1" dirty="0"/>
          </a:p>
        </p:txBody>
      </p:sp>
      <p:sp>
        <p:nvSpPr>
          <p:cNvPr id="3" name="Θέση περιεχομένου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l-GR" sz="2200" dirty="0" smtClean="0"/>
              <a:t>10. Μην χρησιμοποιείτε εικόνες πίσω από γράμματα ως φόντο ούτε 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l-GR" sz="2200" dirty="0" smtClean="0"/>
              <a:t>χρωματιστά πλαίσια. Για πλαίσια προτιμήστε μαύρο περίγραμμα τουλάχιστον 2</a:t>
            </a:r>
            <a:r>
              <a:rPr lang="en-US" sz="2200" dirty="0" err="1" smtClean="0"/>
              <a:t>pt</a:t>
            </a:r>
            <a:r>
              <a:rPr lang="el-GR" sz="2200" dirty="0" smtClean="0"/>
              <a:t>.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l-GR" sz="2200" dirty="0" smtClean="0"/>
              <a:t>11. Μην χρησιμοποιείτε σκιά στα γράμματα</a:t>
            </a:r>
            <a:r>
              <a:rPr lang="en-US" sz="2200" dirty="0" smtClean="0"/>
              <a:t>.</a:t>
            </a:r>
            <a:r>
              <a:rPr lang="el-GR" sz="2200" dirty="0" smtClean="0"/>
              <a:t> 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l-GR" sz="2200" dirty="0" smtClean="0"/>
              <a:t>12. Μην στοιχίζετε το κείμενο σε πλήρη στοίχιση (</a:t>
            </a:r>
            <a:r>
              <a:rPr lang="en-US" sz="2200" dirty="0" smtClean="0"/>
              <a:t>justify</a:t>
            </a:r>
            <a:r>
              <a:rPr lang="el-GR" sz="2200" dirty="0" smtClean="0"/>
              <a:t>)</a:t>
            </a:r>
            <a:r>
              <a:rPr lang="en-US" sz="2200" dirty="0" smtClean="0"/>
              <a:t>.</a:t>
            </a:r>
            <a:endParaRPr lang="el-GR" sz="2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l-GR" sz="2200" dirty="0" smtClean="0"/>
              <a:t>13. Οι </a:t>
            </a:r>
            <a:r>
              <a:rPr lang="el-GR" sz="2200" dirty="0"/>
              <a:t>υπερσυνδέσεις να συνοδεύονται από αντιπροσωπευτικό </a:t>
            </a:r>
            <a:endParaRPr lang="el-GR" sz="2200" dirty="0" smtClean="0"/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l-GR" sz="2200" dirty="0" smtClean="0"/>
              <a:t>κείμενο</a:t>
            </a:r>
            <a:r>
              <a:rPr lang="el-GR" sz="2200" dirty="0"/>
              <a:t>.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l-GR" sz="2200" dirty="0" smtClean="0"/>
              <a:t>14. Να </a:t>
            </a:r>
            <a:r>
              <a:rPr lang="el-GR" sz="2200" dirty="0"/>
              <a:t>είναι ενεργοποιημένος ο αυτόματος ορθογραφικός έλεγχος.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l-GR" sz="2200" dirty="0" smtClean="0"/>
              <a:t>15. Κατά </a:t>
            </a:r>
            <a:r>
              <a:rPr lang="el-GR" sz="2200" dirty="0"/>
              <a:t>την παρουσίαση, η μετάβαση μεταξύ διαφανειών να γίνεται </a:t>
            </a:r>
            <a:endParaRPr lang="el-GR" sz="2200" dirty="0" smtClean="0"/>
          </a:p>
          <a:p>
            <a:pPr marL="400050" lvl="1" indent="0">
              <a:spcBef>
                <a:spcPts val="0"/>
              </a:spcBef>
              <a:buNone/>
            </a:pPr>
            <a:r>
              <a:rPr lang="el-GR" sz="2200" dirty="0" smtClean="0"/>
              <a:t>με </a:t>
            </a:r>
            <a:r>
              <a:rPr lang="el-GR" sz="2200" dirty="0"/>
              <a:t>τον προκαθορισμένο τρόπο (</a:t>
            </a:r>
            <a:r>
              <a:rPr lang="en-US" sz="2200" dirty="0"/>
              <a:t>enter, </a:t>
            </a:r>
            <a:r>
              <a:rPr lang="el-GR" sz="2200" dirty="0"/>
              <a:t>βέλος, κλικ) και χωρίς όριο χρόνου.</a:t>
            </a:r>
          </a:p>
        </p:txBody>
      </p:sp>
      <p:sp>
        <p:nvSpPr>
          <p:cNvPr id="5" name="Θέση υποσέλιδου 1" descr=".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Potigam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</a:rPr>
              <a:t>nomater</a:t>
            </a:r>
            <a:endParaRPr lang="el-GR" sz="1400" dirty="0">
              <a:solidFill>
                <a:schemeClr val="tx1"/>
              </a:solidFill>
            </a:endParaRPr>
          </a:p>
        </p:txBody>
      </p:sp>
      <p:sp>
        <p:nvSpPr>
          <p:cNvPr id="4" name="Θέση αριθμού διαφάνειας 1" descr=".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90251-5B84-4D2F-A9C7-1C62C4738B3F}" type="slidenum">
              <a:rPr lang="el-GR" sz="1400" smtClean="0">
                <a:solidFill>
                  <a:schemeClr val="tx1"/>
                </a:solidFill>
              </a:rPr>
              <a:pPr/>
              <a:t>18</a:t>
            </a:fld>
            <a:endParaRPr lang="el-GR" dirty="0">
              <a:solidFill>
                <a:schemeClr val="tx1"/>
              </a:solidFill>
            </a:endParaRPr>
          </a:p>
        </p:txBody>
      </p:sp>
      <p:pic>
        <p:nvPicPr>
          <p:cNvPr id="6" name="Εικόνα 1" descr="Εικονίδιο μετάβασης στα περιεχόμενα.">
            <a:hlinkClick r:id="rId5" action="ppaction://hlinksldjump" tooltip="Επιστροφή στα Περιεχόμενα"/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50" y="6021288"/>
            <a:ext cx="576065" cy="651438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3159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Τίτλο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l-GR" b="1" dirty="0" smtClean="0"/>
              <a:t>Βασικές Οδηγίες Προσβασιμότητας</a:t>
            </a:r>
            <a:endParaRPr lang="el-GR" b="1" dirty="0"/>
          </a:p>
        </p:txBody>
      </p:sp>
      <p:sp>
        <p:nvSpPr>
          <p:cNvPr id="8" name="Θέση περιεχομένου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1200"/>
              </a:spcAft>
              <a:buFont typeface="Calibri" panose="020F0502020204030204" pitchFamily="34" charset="0"/>
              <a:buChar char="●"/>
            </a:pPr>
            <a:r>
              <a:rPr lang="el-GR" sz="2200" dirty="0" smtClean="0"/>
              <a:t>Όλα τα αντικείμενα (π</a:t>
            </a:r>
            <a:r>
              <a:rPr lang="en-US" sz="2200" dirty="0" smtClean="0"/>
              <a:t>.</a:t>
            </a:r>
            <a:r>
              <a:rPr lang="el-GR" sz="2200" dirty="0" smtClean="0"/>
              <a:t>χ</a:t>
            </a:r>
            <a:r>
              <a:rPr lang="en-US" sz="2200" dirty="0" smtClean="0"/>
              <a:t>.</a:t>
            </a:r>
            <a:r>
              <a:rPr lang="el-GR" sz="2200" dirty="0" smtClean="0"/>
              <a:t> εικόνες, φωτογραφίες, σχήματα, γραφικά) πρέπει να συνοδεύονται από εναλλακτικό κείμενο περιγραφής τους.</a:t>
            </a:r>
          </a:p>
          <a:p>
            <a:pPr>
              <a:spcBef>
                <a:spcPts val="0"/>
              </a:spcBef>
              <a:spcAft>
                <a:spcPts val="1200"/>
              </a:spcAft>
              <a:buFont typeface="Calibri" panose="020F0502020204030204" pitchFamily="34" charset="0"/>
              <a:buChar char="●"/>
            </a:pPr>
            <a:r>
              <a:rPr lang="el-GR" sz="2200" dirty="0" smtClean="0"/>
              <a:t>Διασφαλίστε ότι η σειρά αυτόματης ανάγνωσης σε κάθε διαφάνεια είναι λογική: η μετατροπή κειμένου σε ομιλία «διαβάζει» τον τίτλο, τα κείμενα και τα εναλλακτικά κείμενα των αντικειμένων με τη σειρά που έχουν εισαχθεί και όχι με τη σειρά που εμφανίζονται στη διαφάνεια.</a:t>
            </a:r>
          </a:p>
          <a:p>
            <a:pPr>
              <a:spcBef>
                <a:spcPts val="0"/>
              </a:spcBef>
              <a:spcAft>
                <a:spcPts val="1200"/>
              </a:spcAft>
              <a:buFont typeface="Calibri" panose="020F0502020204030204" pitchFamily="34" charset="0"/>
              <a:buChar char="●"/>
            </a:pPr>
            <a:r>
              <a:rPr lang="el-GR" sz="2200" dirty="0" smtClean="0"/>
              <a:t>Ελέγξτε την </a:t>
            </a:r>
            <a:r>
              <a:rPr lang="el-GR" sz="2200" dirty="0"/>
              <a:t>ορατότητα για χρήστες με αχρωματοψία</a:t>
            </a:r>
            <a:r>
              <a:rPr lang="el-GR" sz="2200" dirty="0" smtClean="0"/>
              <a:t>.</a:t>
            </a:r>
          </a:p>
          <a:p>
            <a:pPr>
              <a:spcBef>
                <a:spcPts val="0"/>
              </a:spcBef>
              <a:buFont typeface="Calibri" panose="020F0502020204030204" pitchFamily="34" charset="0"/>
              <a:buChar char="●"/>
            </a:pPr>
            <a:r>
              <a:rPr lang="el-GR" sz="2200" dirty="0" smtClean="0"/>
              <a:t>Ακολουθείστε τις ειδικές οδηγίες για επιστημονικά σύμβολα, ηχητικά αρχεία και </a:t>
            </a:r>
            <a:r>
              <a:rPr lang="en-US" sz="2200" dirty="0" smtClean="0"/>
              <a:t>video clips.</a:t>
            </a:r>
            <a:endParaRPr lang="el-GR" sz="2200" dirty="0"/>
          </a:p>
          <a:p>
            <a:endParaRPr lang="el-GR" dirty="0"/>
          </a:p>
          <a:p>
            <a:endParaRPr lang="el-GR" dirty="0" smtClean="0"/>
          </a:p>
        </p:txBody>
      </p:sp>
      <p:sp>
        <p:nvSpPr>
          <p:cNvPr id="2" name="Θέση υποσέλιδου 1" descr=".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Potigam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</a:rPr>
              <a:t>nomater</a:t>
            </a:r>
            <a:endParaRPr lang="el-GR" sz="1400" dirty="0">
              <a:solidFill>
                <a:schemeClr val="tx1"/>
              </a:solidFill>
            </a:endParaRPr>
          </a:p>
        </p:txBody>
      </p:sp>
      <p:sp>
        <p:nvSpPr>
          <p:cNvPr id="4" name="Θέση αριθμού διαφάνειας 1" descr=".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26A-630D-4CB4-B088-BAB00F4188E9}" type="slidenum">
              <a:rPr lang="el-GR" sz="1400" smtClean="0">
                <a:solidFill>
                  <a:schemeClr val="tx1"/>
                </a:solidFill>
              </a:rPr>
              <a:t>19</a:t>
            </a:fld>
            <a:endParaRPr lang="el-GR" dirty="0">
              <a:solidFill>
                <a:schemeClr val="tx1"/>
              </a:solidFill>
            </a:endParaRPr>
          </a:p>
        </p:txBody>
      </p:sp>
      <p:pic>
        <p:nvPicPr>
          <p:cNvPr id="6" name="Εικόνα 1" descr="Εικονίδιο μετάβασης στα περιεχόμενα.">
            <a:hlinkClick r:id="rId5" action="ppaction://hlinksldjump" tooltip="Επιστροφή στα Περιεχόμενα"/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50" y="6021288"/>
            <a:ext cx="576065" cy="651438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93182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l-GR" b="1" dirty="0" smtClean="0"/>
              <a:t>Τέλος ενότητας</a:t>
            </a:r>
            <a:endParaRPr lang="el-GR" b="1" dirty="0"/>
          </a:p>
        </p:txBody>
      </p:sp>
      <p:sp>
        <p:nvSpPr>
          <p:cNvPr id="3" name="Υπότιτλος 1"/>
          <p:cNvSpPr>
            <a:spLocks noGrp="1"/>
          </p:cNvSpPr>
          <p:nvPr>
            <p:ph type="subTitle" idx="1"/>
          </p:nvPr>
        </p:nvSpPr>
        <p:spPr bwMode="gray"/>
        <p:txBody>
          <a:bodyPr>
            <a:normAutofit/>
          </a:bodyPr>
          <a:lstStyle/>
          <a:p>
            <a:pPr algn="r"/>
            <a:endParaRPr lang="el-GR" sz="4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r"/>
            <a:r>
              <a:rPr lang="el-GR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Επεξεργασία: «Όνομα Συνεργάτη»</a:t>
            </a:r>
            <a:endParaRPr lang="el-GR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8" name="Εικόνα 1" descr=" Λογότυπο για Άδειες χρήσης Creative Commons, B Y, S A. ">
            <a:hlinkClick r:id="rId3" tooltip="Μετάβαση στην Άδεια Χρήσης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5943600"/>
            <a:ext cx="1690688" cy="59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Εικόνα 2" descr="Λογότυπο Επιχειρησιακού Προγράμματος Εκπαίδευση και Δια βίου Μάθηση. ">
            <a:hlinkClick r:id="rId5" tooltip="Μετάβαση στο www.edulll.gr/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2500" y="5638800"/>
            <a:ext cx="4310063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479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HECKTIMEDATE" val="1/9/2014 10:15:02 AM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READINGORDER" val="2050,2051,3,9,8,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READINGORDER" val="3074,3075,1026,3077,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READINGORDER" val="4098,4099,6,3,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READINGORDER" val="6146,4,14,7,8,6153,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READINGORDER" val="6,11,8,2,4,7,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READINGORDER" val="2,3,5,4,6,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READINGORDER" val="7,8,2,4,6,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CONFIRMEDLANGUAGE" val="msoLanguageIDEnglishUS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ZHAW.ACCESSIBILITYADDIN.READINGORDER" val="2,3,8,7,"/>
</p:tagLst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��
</file>

<file path=customXml/itemProps1.xml><?xml version="1.0" encoding="utf-8"?>
<ds:datastoreItem xmlns:ds="http://schemas.openxmlformats.org/officeDocument/2006/customXml" ds:itemID="{AA300FA1-8F2B-4916-8165-FF06136C593B}">
  <ds:schemaRefs>
    <ds:schemaRef ds:uri="http://www.w3.org/2001/XMLSchema"/>
    <ds:schemaRef ds:uri="http://www.zhaw.ch/AccessibilityAddIn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1223</Words>
  <Application>Microsoft Office PowerPoint</Application>
  <PresentationFormat>Προβολή στην οθόνη (4:3)</PresentationFormat>
  <Paragraphs>154</Paragraphs>
  <Slides>20</Slides>
  <Notes>15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20</vt:i4>
      </vt:variant>
    </vt:vector>
  </HeadingPairs>
  <TitlesOfParts>
    <vt:vector size="21" baseType="lpstr">
      <vt:lpstr>Θέμα του Office</vt:lpstr>
      <vt:lpstr>Τίτλος Μαθήματος</vt:lpstr>
      <vt:lpstr>Άδειες χρήσης </vt:lpstr>
      <vt:lpstr>Χρηματοδότηση </vt:lpstr>
      <vt:lpstr>Σκοποί ενότητας </vt:lpstr>
      <vt:lpstr>Περιεχόμενα ενότητας</vt:lpstr>
      <vt:lpstr>Τίτλος και περιεχόμενο 1</vt:lpstr>
      <vt:lpstr>Τίτλος και περιεχόμενο 2</vt:lpstr>
      <vt:lpstr>Δύο περιεχόμενα 1 </vt:lpstr>
      <vt:lpstr>Δύο περιεχόμενα 2 </vt:lpstr>
      <vt:lpstr>Σύγκριση 1</vt:lpstr>
      <vt:lpstr>Σύγκριση 2</vt:lpstr>
      <vt:lpstr>Περιεχόμενο με λεζάντα 1</vt:lpstr>
      <vt:lpstr>Περιεχόμενο με λεζάντα 2</vt:lpstr>
      <vt:lpstr>Εικόνα με λεζάντα</vt:lpstr>
      <vt:lpstr>Οδηγίες (1 από 4)</vt:lpstr>
      <vt:lpstr>Οδηγίες (2 από 4) </vt:lpstr>
      <vt:lpstr>Οδηγίες (3 από 4)</vt:lpstr>
      <vt:lpstr>Οδηγίες (4 από 4)</vt:lpstr>
      <vt:lpstr>Βασικές Οδηγίες Προσβασιμότητας</vt:lpstr>
      <vt:lpstr>Τέλος ενότητας</vt:lpstr>
    </vt:vector>
  </TitlesOfParts>
  <Company>Τ.Ε.Ι. Θεσσαλίας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Πρότυπο PowerPoint 2010 </dc:title>
  <dc:subject/>
  <dc:creator>Σάββας Ηλίας</dc:creator>
  <cp:keywords/>
  <cp:lastModifiedBy>user</cp:lastModifiedBy>
  <cp:revision>26</cp:revision>
  <dcterms:created xsi:type="dcterms:W3CDTF">2014-01-04T17:23:58Z</dcterms:created>
  <dcterms:modified xsi:type="dcterms:W3CDTF">2014-01-10T17:08:39Z</dcterms:modified>
  <cp:category>Εκπαιδευτικό υλικό</cp:category>
  <cp:contentStatus>Τελικό</cp:contentStatus>
</cp:coreProperties>
</file>